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15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4B69B-4C7F-4521-8C87-F818CE44FDDF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34CF0-850F-4F7D-A807-C251EFF7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18D500-B40C-4505-9E68-995AC56F32D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04D3F3-8E31-42DC-B27C-19BFE5FFB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одственные слов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019424"/>
            <a:ext cx="6072230" cy="1338269"/>
          </a:xfrm>
          <a:prstGeom prst="rect">
            <a:avLst/>
          </a:prstGeom>
        </p:spPr>
      </p:pic>
      <p:pic>
        <p:nvPicPr>
          <p:cNvPr id="5" name="Рисунок 4" descr="карандаш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4572008"/>
            <a:ext cx="6858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сад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рассада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посадки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садовод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садовник</a:t>
            </a:r>
          </a:p>
          <a:p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Дуга 8"/>
          <p:cNvSpPr/>
          <p:nvPr/>
        </p:nvSpPr>
        <p:spPr>
          <a:xfrm rot="17122615">
            <a:off x="890654" y="1533604"/>
            <a:ext cx="914400" cy="914400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7122615">
            <a:off x="1890787" y="2605174"/>
            <a:ext cx="914400" cy="914400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7122615">
            <a:off x="1605034" y="3533868"/>
            <a:ext cx="914400" cy="914400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7122615">
            <a:off x="890654" y="4534000"/>
            <a:ext cx="914400" cy="914400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7122615">
            <a:off x="890654" y="5462695"/>
            <a:ext cx="914400" cy="914400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олодцы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238500"/>
            <a:ext cx="4286280" cy="904880"/>
          </a:xfrm>
          <a:prstGeom prst="rect">
            <a:avLst/>
          </a:prstGeom>
        </p:spPr>
      </p:pic>
      <p:pic>
        <p:nvPicPr>
          <p:cNvPr id="6" name="Рисунок 5" descr="карандаш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5357826"/>
            <a:ext cx="685800" cy="895350"/>
          </a:xfrm>
          <a:prstGeom prst="rect">
            <a:avLst/>
          </a:prstGeom>
        </p:spPr>
      </p:pic>
      <p:pic>
        <p:nvPicPr>
          <p:cNvPr id="8" name="Рисунок 7" descr="карандаш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5286388"/>
            <a:ext cx="685800" cy="895350"/>
          </a:xfrm>
          <a:prstGeom prst="rect">
            <a:avLst/>
          </a:prstGeom>
        </p:spPr>
      </p:pic>
      <p:pic>
        <p:nvPicPr>
          <p:cNvPr id="9" name="Рисунок 8" descr="карандаш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4572008"/>
            <a:ext cx="6858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435771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слова называют родственными?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Содержимое 3" descr="карандаш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5429264"/>
            <a:ext cx="685800" cy="89535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tabLst>
                <a:tab pos="2149475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</a:rPr>
              <a:t>В языке есть слова, которые можно объяснить с помощью одного и того же слова.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Содержимое 3" descr="карандаш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5429264"/>
            <a:ext cx="6858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186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арандаши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643578"/>
            <a:ext cx="685800" cy="895350"/>
          </a:xfrm>
          <a:prstGeom prst="rect">
            <a:avLst/>
          </a:prstGeom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8596" y="571480"/>
            <a:ext cx="6000792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71472" y="2857496"/>
            <a:ext cx="6000792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лесник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714612" y="1714488"/>
            <a:ext cx="6000792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лесной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571736" y="4143380"/>
            <a:ext cx="6000792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лесочек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928662" y="5286388"/>
            <a:ext cx="6000792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перелесок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всех этих слов есть общая часть: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лесник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лесной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лесочек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перелесок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Содержимое 3" descr="карандаш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5429264"/>
            <a:ext cx="685800" cy="895350"/>
          </a:xfrm>
          <a:prstGeom prst="rect">
            <a:avLst/>
          </a:prstGeom>
        </p:spPr>
      </p:pic>
      <p:sp>
        <p:nvSpPr>
          <p:cNvPr id="17" name="Дуга 16"/>
          <p:cNvSpPr/>
          <p:nvPr/>
        </p:nvSpPr>
        <p:spPr>
          <a:xfrm rot="17122615">
            <a:off x="828701" y="2183937"/>
            <a:ext cx="633244" cy="719801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7122615">
            <a:off x="795460" y="2941934"/>
            <a:ext cx="723716" cy="719801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7122615">
            <a:off x="795460" y="3656314"/>
            <a:ext cx="723716" cy="719801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7122615">
            <a:off x="724022" y="4370694"/>
            <a:ext cx="723716" cy="719801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7122615">
            <a:off x="1867031" y="5156513"/>
            <a:ext cx="723716" cy="719801"/>
          </a:xfrm>
          <a:prstGeom prst="arc">
            <a:avLst>
              <a:gd name="adj1" fmla="val 16200000"/>
              <a:gd name="adj2" fmla="val 33366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общую часть родственных слов назвали корнем?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Как-то много лет назад</a:t>
            </a:r>
            <a:b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Посадили странный сад.</a:t>
            </a:r>
            <a:b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был сад фруктовым, </a:t>
            </a:r>
            <a:b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 он только словом.</a:t>
            </a:r>
            <a:b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5075" y="2428868"/>
            <a:ext cx="2828925" cy="28575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143636" y="5429264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слово, слово - корень</a:t>
            </a:r>
          </a:p>
          <a:p>
            <a:pPr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Разрастаться стало вскоре 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плоды нам принесло - 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Стало много новых слов. </a:t>
            </a:r>
          </a:p>
        </p:txBody>
      </p:sp>
      <p:pic>
        <p:nvPicPr>
          <p:cNvPr id="4" name="Рисунок 3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-142900"/>
            <a:ext cx="2828925" cy="2857500"/>
          </a:xfrm>
          <a:prstGeom prst="rect">
            <a:avLst/>
          </a:prstGeom>
        </p:spPr>
      </p:pic>
      <p:pic>
        <p:nvPicPr>
          <p:cNvPr id="5" name="Рисунок 4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5075" y="3643314"/>
            <a:ext cx="28289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357298"/>
            <a:ext cx="2828925" cy="28575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929322" y="928670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рассада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56" y="3929066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посадки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8860" y="5572140"/>
            <a:ext cx="278608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садовник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14546" y="335756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садовод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000372"/>
            <a:ext cx="2828925" cy="2857500"/>
          </a:xfrm>
          <a:prstGeom prst="rect">
            <a:avLst/>
          </a:prstGeom>
        </p:spPr>
      </p:pic>
      <p:pic>
        <p:nvPicPr>
          <p:cNvPr id="10" name="Рисунок 9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71480"/>
            <a:ext cx="2828925" cy="2857500"/>
          </a:xfrm>
          <a:prstGeom prst="rect">
            <a:avLst/>
          </a:prstGeom>
        </p:spPr>
      </p:pic>
      <p:pic>
        <p:nvPicPr>
          <p:cNvPr id="11" name="Рисунок 10" descr="дере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28289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Очень интересно </a:t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Гулять в саду    словесном. </a:t>
            </a:r>
          </a:p>
          <a:p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74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Какие слова называют родственными?   </vt:lpstr>
      <vt:lpstr>Слайд 3</vt:lpstr>
      <vt:lpstr>Слайд 4</vt:lpstr>
      <vt:lpstr>Слайд 5</vt:lpstr>
      <vt:lpstr>Почему общую часть родственных слов назвали корнем?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Жизневская Нина Ивановна</dc:creator>
  <cp:lastModifiedBy>Нина</cp:lastModifiedBy>
  <cp:revision>11</cp:revision>
  <dcterms:created xsi:type="dcterms:W3CDTF">2011-12-07T16:35:22Z</dcterms:created>
  <dcterms:modified xsi:type="dcterms:W3CDTF">2012-01-30T16:37:40Z</dcterms:modified>
</cp:coreProperties>
</file>