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00CC66"/>
    <a:srgbClr val="66FFFF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3E6CB-7F09-4823-9F20-86372A531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35215-0F6E-439E-9E2C-5FC375BF2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84657-2C55-4F7C-A4B6-20C98D053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6B07B-8B2D-4797-B826-6743B6655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3B5AE-332F-44FD-93BC-27982A4C9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C787-3A77-46A5-8AC5-ED7401DA4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F9DC3-0AF1-416C-B676-E31CBC8E2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F7A83-867A-4CEE-9AD1-A151FB44D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6861C-E7F8-4B54-8D4E-C6C31220C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3E74E-0558-4EFE-B715-FC75012B1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D47D-A861-43C2-B477-F29942F4D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45B9A5-3E75-4687-BB0F-8D41D65E2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0" r:id="rId2"/>
    <p:sldLayoutId id="2147483769" r:id="rId3"/>
    <p:sldLayoutId id="2147483761" r:id="rId4"/>
    <p:sldLayoutId id="2147483770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По знаменитым музеям России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428625" y="5786438"/>
            <a:ext cx="8786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Подготовила  учитель нач. кл. МКОУ «Хатынгнахская ХСОШ»  Кудрина М.П.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692150"/>
            <a:ext cx="6408737" cy="3816350"/>
          </a:xfrm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229225"/>
            <a:ext cx="8229600" cy="1139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smtClean="0"/>
              <a:t>              Главный вход в Третьяковскую       </a:t>
            </a:r>
            <a:br>
              <a:rPr lang="ru-RU" sz="3800" smtClean="0"/>
            </a:br>
            <a:r>
              <a:rPr lang="ru-RU" sz="3800" smtClean="0"/>
              <a:t>                                    галерею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765175"/>
            <a:ext cx="5832475" cy="4176713"/>
          </a:xfrm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300663"/>
            <a:ext cx="8229600" cy="1139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smtClean="0"/>
              <a:t>                       Памятник основателю      </a:t>
            </a:r>
            <a:br>
              <a:rPr lang="ru-RU" sz="3800" smtClean="0"/>
            </a:br>
            <a:r>
              <a:rPr lang="ru-RU" sz="3800" smtClean="0"/>
              <a:t>                             П.М.Третьякову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013325"/>
            <a:ext cx="8229600" cy="1139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smtClean="0"/>
              <a:t>                               И.Репин. </a:t>
            </a:r>
            <a:br>
              <a:rPr lang="ru-RU" sz="3800" smtClean="0"/>
            </a:br>
            <a:r>
              <a:rPr lang="ru-RU" sz="3800" smtClean="0"/>
              <a:t>                  Портрет П.М.Третьякова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836613"/>
            <a:ext cx="446405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692150"/>
            <a:ext cx="6840537" cy="4205288"/>
          </a:xfrm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229225"/>
            <a:ext cx="8229600" cy="1139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        Оружейная палата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827088" y="5072074"/>
            <a:ext cx="7772400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       Музей востока</a:t>
            </a:r>
          </a:p>
        </p:txBody>
      </p:sp>
      <p:pic>
        <p:nvPicPr>
          <p:cNvPr id="18436" name="Рисунок 3" descr="C:\C&amp;M\CMGE10_3\восток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1071563"/>
            <a:ext cx="4357688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643446"/>
            <a:ext cx="8229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   Дом –музей П.И.Чайковского </a:t>
            </a:r>
            <a:endParaRPr lang="ru-RU"/>
          </a:p>
        </p:txBody>
      </p:sp>
      <p:pic>
        <p:nvPicPr>
          <p:cNvPr id="19459" name="Рисунок 3" descr="C:\C&amp;M\CMGE10_3\пре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928688"/>
            <a:ext cx="4176712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429132"/>
            <a:ext cx="8229600" cy="1219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mtClean="0"/>
              <a:t>           Музей истории г. Москвы</a:t>
            </a:r>
            <a:br>
              <a:rPr lang="ru-RU" smtClean="0"/>
            </a:br>
            <a:r>
              <a:rPr lang="ru-RU" smtClean="0"/>
              <a:t>                 Один из залов музея</a:t>
            </a:r>
            <a:endParaRPr lang="ru-RU"/>
          </a:p>
        </p:txBody>
      </p:sp>
      <p:pic>
        <p:nvPicPr>
          <p:cNvPr id="20483" name="Рисунок 2" descr="C:\C&amp;M\CMGE10_3\то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428625"/>
            <a:ext cx="47148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786058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</a:t>
            </a:r>
            <a:r>
              <a:rPr lang="ru-RU" sz="3600" dirty="0" smtClean="0"/>
              <a:t>Спасибо за внимание !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43372" y="4786322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Использованы материалы, статьи  </a:t>
            </a:r>
          </a:p>
          <a:p>
            <a:r>
              <a:rPr lang="ru-RU" dirty="0" smtClean="0"/>
              <a:t>и</a:t>
            </a:r>
            <a:r>
              <a:rPr lang="ru-RU" dirty="0" smtClean="0"/>
              <a:t>з «Большой библиотеки Кирилла и </a:t>
            </a:r>
            <a:r>
              <a:rPr lang="ru-RU" dirty="0" err="1" smtClean="0"/>
              <a:t>Мефодия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00496" y="6000768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Составила </a:t>
            </a:r>
            <a:r>
              <a:rPr lang="ru-RU" dirty="0" err="1" smtClean="0"/>
              <a:t>уч.нач</a:t>
            </a:r>
            <a:r>
              <a:rPr lang="ru-RU" dirty="0" smtClean="0"/>
              <a:t>. </a:t>
            </a:r>
            <a:r>
              <a:rPr lang="ru-RU" dirty="0" err="1" smtClean="0"/>
              <a:t>кл</a:t>
            </a:r>
            <a:r>
              <a:rPr lang="ru-RU" dirty="0" smtClean="0"/>
              <a:t> Кудрина М.П.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71775" y="981075"/>
            <a:ext cx="3743325" cy="3600450"/>
          </a:xfrm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373688"/>
            <a:ext cx="8229600" cy="10842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         Петр 1 Великий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341438"/>
            <a:ext cx="6048375" cy="3743325"/>
          </a:xfr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229225"/>
            <a:ext cx="8229600" cy="12287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              </a:t>
            </a:r>
            <a:r>
              <a:rPr lang="ru-RU" err="1" smtClean="0"/>
              <a:t>Кунскамера</a:t>
            </a:r>
            <a:endParaRPr lang="ru-RU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836613"/>
            <a:ext cx="6480175" cy="3816350"/>
          </a:xfr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229225"/>
            <a:ext cx="8229600" cy="12287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smtClean="0"/>
              <a:t>              Основное здание Эрмитажа</a:t>
            </a:r>
            <a:br>
              <a:rPr lang="ru-RU" sz="3800" smtClean="0"/>
            </a:br>
            <a:r>
              <a:rPr lang="ru-RU" sz="3800" smtClean="0"/>
              <a:t>                         Зимний дворец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084763"/>
            <a:ext cx="8229600" cy="12287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Георгиевский (тронный) зал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1052513"/>
            <a:ext cx="44640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08476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smtClean="0"/>
              <a:t>        Трон царя Российской империи 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1643063"/>
            <a:ext cx="5018087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836613"/>
            <a:ext cx="5903913" cy="3816350"/>
          </a:xfrm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22922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Парадная лестница Эрмитажа  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981075"/>
            <a:ext cx="5832475" cy="3484563"/>
          </a:xfrm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08476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   Эрмитажная библиотека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908050"/>
            <a:ext cx="6337300" cy="3671888"/>
          </a:xfrm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15778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   Зал Эрмитажного зала</a:t>
            </a: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125</TotalTime>
  <Words>103</Words>
  <Application>Microsoft Office PowerPoint</Application>
  <PresentationFormat>Экран (4:3)</PresentationFormat>
  <Paragraphs>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По знаменитым музеям России</vt:lpstr>
      <vt:lpstr>                Петр 1 Великий</vt:lpstr>
      <vt:lpstr>                     Кунскамера</vt:lpstr>
      <vt:lpstr>              Основное здание Эрмитажа                          Зимний дворец</vt:lpstr>
      <vt:lpstr>       Георгиевский (тронный) зал</vt:lpstr>
      <vt:lpstr>        Трон царя Российской империи  </vt:lpstr>
      <vt:lpstr>     Парадная лестница Эрмитажа  </vt:lpstr>
      <vt:lpstr>          Эрмитажная библиотека</vt:lpstr>
      <vt:lpstr>          Зал Эрмитажного зала</vt:lpstr>
      <vt:lpstr>              Главный вход в Третьяковскую                                            галерею</vt:lpstr>
      <vt:lpstr>                       Памятник основателю                                    П.М.Третьякову</vt:lpstr>
      <vt:lpstr>                               И.Репин.                    Портрет П.М.Третьякова</vt:lpstr>
      <vt:lpstr>               Оружейная палата</vt:lpstr>
      <vt:lpstr>              Музей востока</vt:lpstr>
      <vt:lpstr>    Дом –музей П.И.Чайковского </vt:lpstr>
      <vt:lpstr>           Музей истории г. Москвы                  Один из залов музея</vt:lpstr>
      <vt:lpstr>Слайд 17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знаменитым музеям России</dc:title>
  <dc:creator>Пользователь</dc:creator>
  <cp:lastModifiedBy>Пользователь</cp:lastModifiedBy>
  <cp:revision>11</cp:revision>
  <dcterms:created xsi:type="dcterms:W3CDTF">2011-02-23T02:06:06Z</dcterms:created>
  <dcterms:modified xsi:type="dcterms:W3CDTF">2012-01-24T08:07:03Z</dcterms:modified>
</cp:coreProperties>
</file>