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8" autoAdjust="0"/>
    <p:restoredTop sz="86420" autoAdjust="0"/>
  </p:normalViewPr>
  <p:slideViewPr>
    <p:cSldViewPr>
      <p:cViewPr varScale="1">
        <p:scale>
          <a:sx n="56" d="100"/>
          <a:sy n="56" d="100"/>
        </p:scale>
        <p:origin x="-1428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98E68-361E-48DF-8D75-A7DD8320085D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CE32D-3608-4D81-836E-216AC16939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DFE2E-6103-45AC-959D-D550BA8621D1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C1018-25E5-488F-AF3D-3C319C083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51AB4-1246-49E2-AB0E-B39824888CB4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63C0F-93C2-46B4-95C2-7D0962F78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1CA05-A8BD-4697-A697-F7A1F34ADD05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5A50F-D65E-499B-8B44-1B316D1A5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DD552-E238-4A78-8FE0-03C8180A2124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7192A-CE2E-45B2-9094-28898F762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E03D1-F514-4325-98C7-B6DEAECD66F5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D739A-331B-4F77-93F3-2F7BC1D2D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41FB7-0D38-4E5C-A7EA-BDD7B7D17D40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0CA1-61BD-44FF-B65B-68291A825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AC131-FE5A-4D75-904E-C3E5D6EE15A9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FDE0-8CA0-483C-8E14-BE60BF700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F2521-6006-4F80-8261-B29B41DADC4A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54359-C13F-4CF6-BA64-E29712CFFD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2DE5D-E1DE-4B65-A7AC-F34F37E1F708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9E030-57D5-4D5C-B4C7-98A98E8D1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A4980-02B4-46F6-89AF-5141596E66A7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7B810-A937-48E2-AF6E-D7DE9E8BA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7FC19C-7E12-47D8-A3BE-9C678F7EB462}" type="datetimeFigureOut">
              <a:rPr lang="ru-RU"/>
              <a:pPr>
                <a:defRPr/>
              </a:pPr>
              <a:t>14.07.2012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01CA7B-E7E6-42E8-87B9-AAB2357F25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19125" y="-214313"/>
            <a:ext cx="9977438" cy="764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28688" y="0"/>
            <a:ext cx="10429876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85813" y="-214313"/>
            <a:ext cx="10287001" cy="728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188" y="0"/>
            <a:ext cx="10215563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28688" y="-285750"/>
            <a:ext cx="10072688" cy="735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28688" y="-214313"/>
            <a:ext cx="10287001" cy="728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28625" y="-214313"/>
            <a:ext cx="10072688" cy="728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428625" y="-214313"/>
          <a:ext cx="10501313" cy="7429501"/>
        </p:xfrm>
        <a:graphic>
          <a:graphicData uri="http://schemas.openxmlformats.org/presentationml/2006/ole">
            <p:oleObj spid="_x0000_s1026" name="Acrobat Document" r:id="rId3" imgW="5257800" imgH="3571646" progId="AcroExch.Document.7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Экран (4:3)</PresentationFormat>
  <Paragraphs>0</Paragraphs>
  <Slides>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Calibri</vt:lpstr>
      <vt:lpstr>Arial</vt:lpstr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revaz</cp:lastModifiedBy>
  <cp:revision>4</cp:revision>
  <dcterms:created xsi:type="dcterms:W3CDTF">2011-05-09T17:08:51Z</dcterms:created>
  <dcterms:modified xsi:type="dcterms:W3CDTF">2012-07-14T13:55:18Z</dcterms:modified>
</cp:coreProperties>
</file>