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8" r:id="rId5"/>
    <p:sldId id="277" r:id="rId6"/>
    <p:sldId id="260" r:id="rId7"/>
    <p:sldId id="270" r:id="rId8"/>
    <p:sldId id="271" r:id="rId9"/>
    <p:sldId id="261" r:id="rId10"/>
    <p:sldId id="262" r:id="rId11"/>
    <p:sldId id="279" r:id="rId12"/>
    <p:sldId id="278" r:id="rId13"/>
    <p:sldId id="263" r:id="rId14"/>
    <p:sldId id="269" r:id="rId15"/>
    <p:sldId id="264" r:id="rId16"/>
    <p:sldId id="276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33CC"/>
    <a:srgbClr val="008000"/>
    <a:srgbClr val="4538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4DAFA4-C8D3-4DE3-B5C3-B36176ABB2CA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E0DAE6-BFEB-4CA0-B54C-03FB8D78D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FFBE32-5BF4-4CD3-98BE-6F3BBDEA247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9EF8-9114-456E-855C-EB3B1B5682AA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168A3-02BE-44B9-AA4F-9FF3BBA7B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055A-74CB-4100-815F-8E77D2E97006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EE377-5BF2-491A-BC05-303855FD1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81E0-26B4-4532-A059-C62C7318F859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0CDB4-A78D-4C50-BCED-0BF8F0B8B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3F0F-125D-4528-87F5-85482B8C2AFC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6D646-91BA-4BF7-99CF-BDAC4C6E7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D33F4-D743-49E1-A2B6-578707EA3C9E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CA35-4195-43A9-A510-60644FA6C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081F-CA4E-493F-A75F-A6E0E1403737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DF1C-F63F-4F7E-BDE0-49E10FEC4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6F4C0-3240-4A59-97EB-158CB5A9D4A0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3EF4-C74E-4C0B-9235-F785642BB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DA2B-B852-4212-9D5D-5967530BCD9F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4D5D-D594-4780-A691-1F6D73B410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9C91B-B1DB-444B-B4D1-68B885AFD68F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D900-1F1E-44CE-8DD9-D8048629E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8581F-6034-4FBF-9BBA-D7EE6D2B0DDA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2E2FD-0CB2-4535-9563-A9707AA1E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E18B6-3C06-40D0-9785-B7A4CC5872A1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9AE47-37F4-470C-8572-B4120D1CB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A0C9A7-7E91-43F4-B461-69CABB0F3B09}" type="datetimeFigureOut">
              <a:rPr lang="ru-RU"/>
              <a:pPr>
                <a:defRPr/>
              </a:pPr>
              <a:t>14.07.2012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C17DCA-0D3F-489C-A877-8ED2D0AF5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0800000" flipV="1">
            <a:off x="1535862" y="2119104"/>
            <a:ext cx="5962631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Урок математики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00125" y="357188"/>
            <a:ext cx="7394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chemeClr val="bg1"/>
                </a:solidFill>
                <a:latin typeface="Calibri" pitchFamily="34" charset="0"/>
              </a:rPr>
              <a:t>множитель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00125" y="2000250"/>
            <a:ext cx="6430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chemeClr val="bg1"/>
                </a:solidFill>
                <a:latin typeface="Calibri" pitchFamily="34" charset="0"/>
              </a:rPr>
              <a:t>множитель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71563" y="3429000"/>
            <a:ext cx="7572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7200" b="1">
                <a:solidFill>
                  <a:schemeClr val="bg1"/>
                </a:solidFill>
                <a:latin typeface="Calibri" pitchFamily="34" charset="0"/>
              </a:rPr>
              <a:t>произведение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1714500" y="4857750"/>
            <a:ext cx="5075238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8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357313" y="2643188"/>
            <a:ext cx="72961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 b="1">
                <a:solidFill>
                  <a:schemeClr val="bg1"/>
                </a:solidFill>
                <a:latin typeface="Calibri" pitchFamily="34" charset="0"/>
              </a:rPr>
              <a:t>4       3  = 12</a:t>
            </a:r>
          </a:p>
        </p:txBody>
      </p:sp>
      <p:sp>
        <p:nvSpPr>
          <p:cNvPr id="3" name="Блок-схема: узел 2"/>
          <p:cNvSpPr/>
          <p:nvPr/>
        </p:nvSpPr>
        <p:spPr>
          <a:xfrm>
            <a:off x="2786063" y="3214688"/>
            <a:ext cx="285750" cy="28575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85750" y="714375"/>
            <a:ext cx="85725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0000FF"/>
                </a:solidFill>
                <a:latin typeface="Calibri" pitchFamily="34" charset="0"/>
              </a:rPr>
              <a:t>«Кузьма   закуёт, а</a:t>
            </a:r>
          </a:p>
          <a:p>
            <a:pPr algn="ctr"/>
            <a:r>
              <a:rPr lang="ru-RU" sz="4400" b="1">
                <a:solidFill>
                  <a:srgbClr val="0000FF"/>
                </a:solidFill>
                <a:latin typeface="Calibri" pitchFamily="34" charset="0"/>
              </a:rPr>
              <a:t> Михайло ( </a:t>
            </a:r>
            <a:r>
              <a:rPr lang="ru-RU" sz="4400" b="1">
                <a:solidFill>
                  <a:schemeClr val="bg1"/>
                </a:solidFill>
                <a:latin typeface="Calibri" pitchFamily="34" charset="0"/>
              </a:rPr>
              <a:t>21 ноября</a:t>
            </a:r>
            <a:r>
              <a:rPr lang="ru-RU" sz="4400" b="1">
                <a:solidFill>
                  <a:srgbClr val="0000FF"/>
                </a:solidFill>
                <a:latin typeface="Calibri" pitchFamily="34" charset="0"/>
              </a:rPr>
              <a:t>)  раскуёт»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2500313"/>
            <a:ext cx="3357563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0" y="2571750"/>
            <a:ext cx="3214688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1285875"/>
            <a:ext cx="33575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500063" y="335756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Овал 25"/>
          <p:cNvSpPr/>
          <p:nvPr/>
        </p:nvSpPr>
        <p:spPr>
          <a:xfrm>
            <a:off x="1357313" y="335756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" name="Овал 27"/>
          <p:cNvSpPr/>
          <p:nvPr/>
        </p:nvSpPr>
        <p:spPr>
          <a:xfrm>
            <a:off x="2214563" y="335756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9" name="Овал 28"/>
          <p:cNvSpPr/>
          <p:nvPr/>
        </p:nvSpPr>
        <p:spPr>
          <a:xfrm>
            <a:off x="4643438" y="3286125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Овал 29"/>
          <p:cNvSpPr/>
          <p:nvPr/>
        </p:nvSpPr>
        <p:spPr>
          <a:xfrm>
            <a:off x="3071813" y="335756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Овал 30"/>
          <p:cNvSpPr/>
          <p:nvPr/>
        </p:nvSpPr>
        <p:spPr>
          <a:xfrm>
            <a:off x="3857625" y="335756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2" name="Овал 31"/>
          <p:cNvSpPr/>
          <p:nvPr/>
        </p:nvSpPr>
        <p:spPr>
          <a:xfrm>
            <a:off x="5429250" y="3286125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3" name="Овал 32"/>
          <p:cNvSpPr/>
          <p:nvPr/>
        </p:nvSpPr>
        <p:spPr>
          <a:xfrm>
            <a:off x="6215063" y="3286125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4" name="Овал 33"/>
          <p:cNvSpPr/>
          <p:nvPr/>
        </p:nvSpPr>
        <p:spPr>
          <a:xfrm>
            <a:off x="7072313" y="3286125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5" name="Овал 34"/>
          <p:cNvSpPr/>
          <p:nvPr/>
        </p:nvSpPr>
        <p:spPr>
          <a:xfrm>
            <a:off x="7929563" y="3286125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6" name="Овал 35"/>
          <p:cNvSpPr/>
          <p:nvPr/>
        </p:nvSpPr>
        <p:spPr>
          <a:xfrm>
            <a:off x="428625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8" name="Овал 47"/>
          <p:cNvSpPr/>
          <p:nvPr/>
        </p:nvSpPr>
        <p:spPr>
          <a:xfrm>
            <a:off x="1285875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9" name="Овал 48"/>
          <p:cNvSpPr/>
          <p:nvPr/>
        </p:nvSpPr>
        <p:spPr>
          <a:xfrm>
            <a:off x="2143125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50" name="Овал 49"/>
          <p:cNvSpPr/>
          <p:nvPr/>
        </p:nvSpPr>
        <p:spPr>
          <a:xfrm>
            <a:off x="2928938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51" name="Овал 50"/>
          <p:cNvSpPr/>
          <p:nvPr/>
        </p:nvSpPr>
        <p:spPr>
          <a:xfrm>
            <a:off x="3786188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2" name="Овал 51"/>
          <p:cNvSpPr/>
          <p:nvPr/>
        </p:nvSpPr>
        <p:spPr>
          <a:xfrm>
            <a:off x="4572000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53" name="Овал 52"/>
          <p:cNvSpPr/>
          <p:nvPr/>
        </p:nvSpPr>
        <p:spPr>
          <a:xfrm>
            <a:off x="5429250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54" name="Овал 53"/>
          <p:cNvSpPr/>
          <p:nvPr/>
        </p:nvSpPr>
        <p:spPr>
          <a:xfrm>
            <a:off x="6215063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55" name="Овал 54"/>
          <p:cNvSpPr/>
          <p:nvPr/>
        </p:nvSpPr>
        <p:spPr>
          <a:xfrm>
            <a:off x="7072313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56" name="Овал 55"/>
          <p:cNvSpPr/>
          <p:nvPr/>
        </p:nvSpPr>
        <p:spPr>
          <a:xfrm>
            <a:off x="7929563" y="4786313"/>
            <a:ext cx="714375" cy="1143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4359" name="TextBox 56"/>
          <p:cNvSpPr txBox="1">
            <a:spLocks noChangeArrowheads="1"/>
          </p:cNvSpPr>
          <p:nvPr/>
        </p:nvSpPr>
        <p:spPr bwMode="auto">
          <a:xfrm>
            <a:off x="1428750" y="214313"/>
            <a:ext cx="6715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Calibri" pitchFamily="34" charset="0"/>
              </a:rPr>
              <a:t>«Курьи  именины»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2416175"/>
            <a:ext cx="7429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chemeClr val="bg1"/>
                </a:solidFill>
                <a:latin typeface="Calibri" pitchFamily="34" charset="0"/>
              </a:rPr>
              <a:t>2 , 4,  6,  8, 10, 12,  14,  16, 18,  20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19877" y="857232"/>
            <a:ext cx="239674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чётные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19877" y="3786189"/>
            <a:ext cx="313573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нечётные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5500688"/>
            <a:ext cx="8258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chemeClr val="bg1"/>
                </a:solidFill>
                <a:latin typeface="Calibri" pitchFamily="34" charset="0"/>
              </a:rPr>
              <a:t>1,  3,  5,  7,  9,  11,  13,  15,  17,  19</a:t>
            </a:r>
            <a:endParaRPr lang="ru-RU" sz="36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357188" y="0"/>
            <a:ext cx="8501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rgbClr val="FF0000"/>
                </a:solidFill>
                <a:latin typeface="Calibri" pitchFamily="34" charset="0"/>
              </a:rPr>
              <a:t>« Кузьминки по лету  поминки 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86375" y="5857875"/>
            <a:ext cx="3071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4) 6 : 2 = 3(с.)</a:t>
            </a:r>
          </a:p>
        </p:txBody>
      </p:sp>
      <p:pic>
        <p:nvPicPr>
          <p:cNvPr id="16388" name="Picture 4" descr="0007-в деревне Зубатинско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313" y="857250"/>
            <a:ext cx="61436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1357313" y="5286375"/>
            <a:ext cx="3071812" cy="646113"/>
            <a:chOff x="1357290" y="5286388"/>
            <a:chExt cx="3071834" cy="646331"/>
          </a:xfrm>
        </p:grpSpPr>
        <p:sp>
          <p:nvSpPr>
            <p:cNvPr id="16396" name="TextBox 4"/>
            <p:cNvSpPr txBox="1">
              <a:spLocks noChangeArrowheads="1"/>
            </p:cNvSpPr>
            <p:nvPr/>
          </p:nvSpPr>
          <p:spPr bwMode="auto">
            <a:xfrm>
              <a:off x="1357290" y="5286388"/>
              <a:ext cx="307183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chemeClr val="bg1"/>
                  </a:solidFill>
                  <a:latin typeface="Calibri" pitchFamily="34" charset="0"/>
                </a:rPr>
                <a:t>1)2    3 = 6 (р.)</a:t>
              </a:r>
            </a:p>
          </p:txBody>
        </p:sp>
        <p:sp>
          <p:nvSpPr>
            <p:cNvPr id="10" name="Блок-схема: узел 9"/>
            <p:cNvSpPr/>
            <p:nvPr/>
          </p:nvSpPr>
          <p:spPr>
            <a:xfrm>
              <a:off x="2214546" y="5572234"/>
              <a:ext cx="142876" cy="14292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5"/>
          <p:cNvGrpSpPr>
            <a:grpSpLocks/>
          </p:cNvGrpSpPr>
          <p:nvPr/>
        </p:nvGrpSpPr>
        <p:grpSpPr bwMode="auto">
          <a:xfrm>
            <a:off x="1285875" y="5929313"/>
            <a:ext cx="2981325" cy="646112"/>
            <a:chOff x="1285852" y="5929330"/>
            <a:chExt cx="2981907" cy="646331"/>
          </a:xfrm>
        </p:grpSpPr>
        <p:sp>
          <p:nvSpPr>
            <p:cNvPr id="16394" name="TextBox 5"/>
            <p:cNvSpPr txBox="1">
              <a:spLocks noChangeArrowheads="1"/>
            </p:cNvSpPr>
            <p:nvPr/>
          </p:nvSpPr>
          <p:spPr bwMode="auto">
            <a:xfrm>
              <a:off x="1285852" y="5929330"/>
              <a:ext cx="298190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>
                  <a:solidFill>
                    <a:schemeClr val="bg1"/>
                  </a:solidFill>
                  <a:latin typeface="Calibri" pitchFamily="34" charset="0"/>
                </a:rPr>
                <a:t>2) 3     3 = 9(л.)</a:t>
              </a:r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214721" y="6143715"/>
              <a:ext cx="142903" cy="14292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6"/>
          <p:cNvGrpSpPr>
            <a:grpSpLocks/>
          </p:cNvGrpSpPr>
          <p:nvPr/>
        </p:nvGrpSpPr>
        <p:grpSpPr bwMode="auto">
          <a:xfrm>
            <a:off x="5286375" y="5214938"/>
            <a:ext cx="3143250" cy="646112"/>
            <a:chOff x="5286380" y="5214950"/>
            <a:chExt cx="3143272" cy="646331"/>
          </a:xfrm>
        </p:grpSpPr>
        <p:sp>
          <p:nvSpPr>
            <p:cNvPr id="16392" name="TextBox 6"/>
            <p:cNvSpPr txBox="1">
              <a:spLocks noChangeArrowheads="1"/>
            </p:cNvSpPr>
            <p:nvPr/>
          </p:nvSpPr>
          <p:spPr bwMode="auto">
            <a:xfrm>
              <a:off x="5286380" y="5214950"/>
              <a:ext cx="3143272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b="1">
                  <a:solidFill>
                    <a:schemeClr val="bg1"/>
                  </a:solidFill>
                  <a:latin typeface="Calibri" pitchFamily="34" charset="0"/>
                </a:rPr>
                <a:t>3) 2   3 = 6(г.)</a:t>
              </a:r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6143636" y="5500797"/>
              <a:ext cx="142876" cy="142923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1857375"/>
            <a:ext cx="7421563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1071563" y="285750"/>
            <a:ext cx="62023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000" b="1">
                <a:solidFill>
                  <a:srgbClr val="FFFF00"/>
                </a:solidFill>
                <a:latin typeface="Calibri" pitchFamily="34" charset="0"/>
              </a:rPr>
              <a:t>«Огородник»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2571750"/>
            <a:ext cx="4135437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57250" y="500063"/>
            <a:ext cx="8001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0000FF"/>
                </a:solidFill>
                <a:latin typeface="Calibri" pitchFamily="34" charset="0"/>
              </a:rPr>
              <a:t>Здравствуй,  Зимушка – Зима!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2643182"/>
            <a:ext cx="357190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643182"/>
            <a:ext cx="357190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Блок-схема: задержка 5"/>
          <p:cNvSpPr/>
          <p:nvPr/>
        </p:nvSpPr>
        <p:spPr>
          <a:xfrm rot="16200000">
            <a:off x="4015581" y="-157956"/>
            <a:ext cx="612775" cy="492918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2643188"/>
            <a:ext cx="2071688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8" y="2643188"/>
            <a:ext cx="1928812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7429500" y="3429000"/>
            <a:ext cx="1160463" cy="2230438"/>
            <a:chOff x="7429520" y="3429000"/>
            <a:chExt cx="1159923" cy="2230448"/>
          </a:xfrm>
        </p:grpSpPr>
        <p:pic>
          <p:nvPicPr>
            <p:cNvPr id="18442" name="Picture 2" descr="C:\Documents and Settings\user\Рабочий стол\картинки для школы\картинки1\SNOWFLK6.WMF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493504" y="4714884"/>
              <a:ext cx="1043127" cy="944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3" descr="C:\Documents and Settings\user\Рабочий стол\картинки для школы\картинки1\SNOWFLK8.WMF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429520" y="3429000"/>
              <a:ext cx="1159923" cy="1055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964315">
            <a:off x="2230005" y="2560971"/>
            <a:ext cx="5572164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934139">
            <a:off x="356299" y="1504169"/>
            <a:ext cx="8072494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У меня сегодня всё  получится!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71612"/>
            <a:ext cx="8429684" cy="35394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Ноябрь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Сумерки года,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ворота зимы</a:t>
            </a:r>
          </a:p>
        </p:txBody>
      </p:sp>
      <p:pic>
        <p:nvPicPr>
          <p:cNvPr id="4099" name="Picture 2" descr="d:\Мои документы\Мои рисунки\img3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428625"/>
            <a:ext cx="4110038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714500" y="5429250"/>
            <a:ext cx="54022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>
                <a:latin typeface="Calibri" pitchFamily="34" charset="0"/>
              </a:rPr>
              <a:t>Кузьминки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00563" y="1357313"/>
            <a:ext cx="285750" cy="292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500938" y="1357313"/>
            <a:ext cx="285750" cy="2928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Блок-схема: задержка 37"/>
          <p:cNvSpPr/>
          <p:nvPr/>
        </p:nvSpPr>
        <p:spPr>
          <a:xfrm rot="16200000">
            <a:off x="5980113" y="-336550"/>
            <a:ext cx="327025" cy="328612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6" name="Прямоугольник 67"/>
          <p:cNvSpPr>
            <a:spLocks noChangeArrowheads="1"/>
          </p:cNvSpPr>
          <p:nvPr/>
        </p:nvSpPr>
        <p:spPr bwMode="auto">
          <a:xfrm>
            <a:off x="928688" y="428625"/>
            <a:ext cx="2071687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30 + 30 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78 - 8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13 - 9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5 + 5 + 5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35 + 5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44 + 9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24 + 14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89 - 20</a:t>
            </a:r>
          </a:p>
          <a:p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27 + 30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000125" y="485775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60</a:t>
            </a:r>
          </a:p>
        </p:txBody>
      </p:sp>
      <p:pic>
        <p:nvPicPr>
          <p:cNvPr id="512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43625" y="1428750"/>
            <a:ext cx="13573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1428750"/>
            <a:ext cx="13985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Рисунок 14" descr="C:\Documents and Settings\user\Рабочий стол\картинки для школы\картинки1\MAPLELF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298481">
            <a:off x="5540375" y="2403475"/>
            <a:ext cx="12795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85938" y="4857750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70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43188" y="48577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485775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14813" y="4857750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929188" y="4857750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53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643563" y="4857750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38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00813" y="4857750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69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215188" y="4857750"/>
            <a:ext cx="6524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57</a:t>
            </a:r>
          </a:p>
        </p:txBody>
      </p:sp>
      <p:pic>
        <p:nvPicPr>
          <p:cNvPr id="24" name="Рисунок 23" descr="C:\Documents and Settings\user\Рабочий стол\картинки для школы\картинки1\MAPLELF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298481">
            <a:off x="5540375" y="2474913"/>
            <a:ext cx="127952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11" grpId="0"/>
      <p:bldP spid="17" grpId="0"/>
      <p:bldP spid="1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28625" y="642938"/>
            <a:ext cx="821531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0000FF"/>
                </a:solidFill>
                <a:latin typeface="Calibri" pitchFamily="34" charset="0"/>
              </a:rPr>
              <a:t>14 ноября  </a:t>
            </a:r>
            <a:r>
              <a:rPr lang="ru-RU" sz="4400" b="1">
                <a:solidFill>
                  <a:srgbClr val="0000FF"/>
                </a:solidFill>
                <a:latin typeface="Calibri" pitchFamily="34" charset="0"/>
              </a:rPr>
              <a:t>именуют</a:t>
            </a:r>
          </a:p>
          <a:p>
            <a:pPr algn="ctr"/>
            <a:r>
              <a:rPr lang="ru-RU" sz="4400" b="1" i="1">
                <a:solidFill>
                  <a:srgbClr val="FFFFCC"/>
                </a:solidFill>
                <a:latin typeface="Calibri" pitchFamily="34" charset="0"/>
              </a:rPr>
              <a:t> </a:t>
            </a:r>
            <a:endParaRPr lang="ru-RU" sz="1200" b="1">
              <a:solidFill>
                <a:srgbClr val="FFFFCC"/>
              </a:solidFill>
              <a:latin typeface="Calibri" pitchFamily="34" charset="0"/>
            </a:endParaRPr>
          </a:p>
          <a:p>
            <a:pPr algn="ctr"/>
            <a:endParaRPr lang="ru-RU" sz="1400" b="1">
              <a:solidFill>
                <a:srgbClr val="0000FF"/>
              </a:solidFill>
              <a:latin typeface="Calibri" pitchFamily="34" charset="0"/>
            </a:endParaRPr>
          </a:p>
          <a:p>
            <a:pPr algn="ctr"/>
            <a:endParaRPr lang="ru-RU" sz="1400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6147" name="Прямоугольник 8"/>
          <p:cNvSpPr>
            <a:spLocks noChangeArrowheads="1"/>
          </p:cNvSpPr>
          <p:nvPr/>
        </p:nvSpPr>
        <p:spPr bwMode="auto">
          <a:xfrm>
            <a:off x="214313" y="3105150"/>
            <a:ext cx="8501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«Кузьма и Демьян – проводы осени, встреча зимы, первые морозы»</a:t>
            </a:r>
            <a:endParaRPr lang="ru-RU" sz="4800" b="1">
              <a:solidFill>
                <a:srgbClr val="0000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016" y="1500174"/>
            <a:ext cx="906196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Кузьмой – Демьяном Зимним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9"/>
          <p:cNvSpPr txBox="1">
            <a:spLocks noChangeArrowheads="1"/>
          </p:cNvSpPr>
          <p:nvPr/>
        </p:nvSpPr>
        <p:spPr bwMode="auto">
          <a:xfrm>
            <a:off x="1143000" y="571500"/>
            <a:ext cx="6634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Tx/>
              <a:buAutoNum type="arabicPlain" startAt="60"/>
            </a:pPr>
            <a:r>
              <a:rPr lang="ru-RU" sz="3600" b="1">
                <a:solidFill>
                  <a:schemeClr val="bg1"/>
                </a:solidFill>
                <a:latin typeface="Calibri" pitchFamily="34" charset="0"/>
              </a:rPr>
              <a:t>70   4   15   40   53   38   69   57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85720" y="5572140"/>
            <a:ext cx="857478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   м  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 о   ж    е    </a:t>
            </a: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н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    и    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500958" y="1285860"/>
            <a:ext cx="857257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88" y="2714625"/>
            <a:ext cx="428625" cy="285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13" y="2714625"/>
            <a:ext cx="13985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2714625"/>
            <a:ext cx="13573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86438" y="2714625"/>
            <a:ext cx="428625" cy="285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Блок-схема: задержка 8"/>
          <p:cNvSpPr/>
          <p:nvPr/>
        </p:nvSpPr>
        <p:spPr>
          <a:xfrm rot="16200000">
            <a:off x="4143376" y="642937"/>
            <a:ext cx="571500" cy="357187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Рисунок 9" descr="C:\Documents and Settings\user\Рабочий стол\картинки для школы\картинки1\MAPLELF.W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298481">
            <a:off x="3754438" y="3403600"/>
            <a:ext cx="1279525" cy="126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43688" y="1357313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Calibri" pitchFamily="34" charset="0"/>
              </a:rPr>
              <a:t>69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1357313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60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86313" y="1357313"/>
            <a:ext cx="652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57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00500" y="1357313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53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71813" y="1357313"/>
            <a:ext cx="6524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40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43125" y="1357313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38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85875" y="1357313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3" y="13573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FF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429500" y="1357313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33CC"/>
                </a:solidFill>
                <a:latin typeface="Calibri" pitchFamily="34" charset="0"/>
              </a:rPr>
              <a:t>70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285750"/>
            <a:ext cx="4465638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5" y="2643188"/>
            <a:ext cx="5572125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2357438"/>
            <a:ext cx="76438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 b="1">
                <a:solidFill>
                  <a:srgbClr val="FFFF00"/>
                </a:solidFill>
                <a:latin typeface="Calibri" pitchFamily="34" charset="0"/>
              </a:rPr>
              <a:t>осень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3913" y="1114425"/>
            <a:ext cx="7324725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071563" y="1000125"/>
            <a:ext cx="43576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chemeClr val="bg1"/>
                </a:solidFill>
                <a:latin typeface="Calibri" pitchFamily="34" charset="0"/>
              </a:rPr>
              <a:t>3+3+3+3+3	</a:t>
            </a:r>
          </a:p>
          <a:p>
            <a:r>
              <a:rPr lang="ru-RU" sz="4800" b="1">
                <a:solidFill>
                  <a:schemeClr val="bg1"/>
                </a:solidFill>
                <a:latin typeface="Calibri" pitchFamily="34" charset="0"/>
              </a:rPr>
              <a:t>5+5+4</a:t>
            </a:r>
          </a:p>
          <a:p>
            <a:r>
              <a:rPr lang="ru-RU" sz="4800" b="1">
                <a:solidFill>
                  <a:schemeClr val="bg1"/>
                </a:solidFill>
                <a:latin typeface="Calibri" pitchFamily="34" charset="0"/>
              </a:rPr>
              <a:t>3+9+9+9</a:t>
            </a:r>
          </a:p>
          <a:p>
            <a:r>
              <a:rPr lang="ru-RU" sz="4800" b="1">
                <a:solidFill>
                  <a:schemeClr val="bg1"/>
                </a:solidFill>
                <a:latin typeface="Calibri" pitchFamily="34" charset="0"/>
              </a:rPr>
              <a:t>6+6+6+6+6	</a:t>
            </a:r>
          </a:p>
          <a:p>
            <a:r>
              <a:rPr lang="ru-RU" sz="4800" b="1">
                <a:solidFill>
                  <a:schemeClr val="bg1"/>
                </a:solidFill>
                <a:latin typeface="Calibri" pitchFamily="34" charset="0"/>
              </a:rPr>
              <a:t>7+7+7			     </a:t>
            </a:r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5786438" y="1071563"/>
            <a:ext cx="2097087" cy="769937"/>
            <a:chOff x="5786446" y="1071546"/>
            <a:chExt cx="2097421" cy="769441"/>
          </a:xfrm>
        </p:grpSpPr>
        <p:sp>
          <p:nvSpPr>
            <p:cNvPr id="10250" name="TextBox 3"/>
            <p:cNvSpPr txBox="1">
              <a:spLocks noChangeArrowheads="1"/>
            </p:cNvSpPr>
            <p:nvPr/>
          </p:nvSpPr>
          <p:spPr bwMode="auto">
            <a:xfrm flipH="1">
              <a:off x="5786446" y="1071546"/>
              <a:ext cx="2097421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400" b="1">
                  <a:solidFill>
                    <a:schemeClr val="bg1"/>
                  </a:solidFill>
                  <a:latin typeface="Calibri" pitchFamily="34" charset="0"/>
                </a:rPr>
                <a:t>3      5</a:t>
              </a:r>
            </a:p>
          </p:txBody>
        </p:sp>
        <p:sp>
          <p:nvSpPr>
            <p:cNvPr id="5" name="Овал 4"/>
            <p:cNvSpPr/>
            <p:nvPr/>
          </p:nvSpPr>
          <p:spPr>
            <a:xfrm flipH="1">
              <a:off x="6500935" y="1357112"/>
              <a:ext cx="214346" cy="14278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10"/>
          <p:cNvGrpSpPr>
            <a:grpSpLocks/>
          </p:cNvGrpSpPr>
          <p:nvPr/>
        </p:nvGrpSpPr>
        <p:grpSpPr bwMode="auto">
          <a:xfrm>
            <a:off x="5786438" y="3143250"/>
            <a:ext cx="1652587" cy="769938"/>
            <a:chOff x="5786446" y="3143248"/>
            <a:chExt cx="1653017" cy="769441"/>
          </a:xfrm>
        </p:grpSpPr>
        <p:sp>
          <p:nvSpPr>
            <p:cNvPr id="10248" name="TextBox 5"/>
            <p:cNvSpPr txBox="1">
              <a:spLocks noChangeArrowheads="1"/>
            </p:cNvSpPr>
            <p:nvPr/>
          </p:nvSpPr>
          <p:spPr bwMode="auto">
            <a:xfrm>
              <a:off x="5786446" y="3143248"/>
              <a:ext cx="1653017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chemeClr val="bg1"/>
                  </a:solidFill>
                  <a:latin typeface="Calibri" pitchFamily="34" charset="0"/>
                </a:rPr>
                <a:t>  6     5</a:t>
              </a:r>
            </a:p>
          </p:txBody>
        </p:sp>
        <p:sp>
          <p:nvSpPr>
            <p:cNvPr id="7" name="Овал 6"/>
            <p:cNvSpPr/>
            <p:nvPr/>
          </p:nvSpPr>
          <p:spPr>
            <a:xfrm flipH="1">
              <a:off x="6643919" y="3500205"/>
              <a:ext cx="214368" cy="14278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11"/>
          <p:cNvGrpSpPr>
            <a:grpSpLocks/>
          </p:cNvGrpSpPr>
          <p:nvPr/>
        </p:nvGrpSpPr>
        <p:grpSpPr bwMode="auto">
          <a:xfrm>
            <a:off x="5929313" y="3929063"/>
            <a:ext cx="1524000" cy="769937"/>
            <a:chOff x="5929322" y="3929066"/>
            <a:chExt cx="1524776" cy="769441"/>
          </a:xfrm>
        </p:grpSpPr>
        <p:sp>
          <p:nvSpPr>
            <p:cNvPr id="10246" name="TextBox 7"/>
            <p:cNvSpPr txBox="1">
              <a:spLocks noChangeArrowheads="1"/>
            </p:cNvSpPr>
            <p:nvPr/>
          </p:nvSpPr>
          <p:spPr bwMode="auto">
            <a:xfrm>
              <a:off x="5929322" y="3929066"/>
              <a:ext cx="1524776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400" b="1">
                  <a:solidFill>
                    <a:schemeClr val="bg1"/>
                  </a:solidFill>
                  <a:latin typeface="Calibri" pitchFamily="34" charset="0"/>
                </a:rPr>
                <a:t> 7     3</a:t>
              </a:r>
            </a:p>
          </p:txBody>
        </p:sp>
        <p:sp>
          <p:nvSpPr>
            <p:cNvPr id="9" name="Овал 8"/>
            <p:cNvSpPr/>
            <p:nvPr/>
          </p:nvSpPr>
          <p:spPr>
            <a:xfrm flipH="1">
              <a:off x="6644061" y="4286023"/>
              <a:ext cx="214421" cy="142783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244</Words>
  <Application>Microsoft Office PowerPoint</Application>
  <PresentationFormat>Экран (4:3)</PresentationFormat>
  <Paragraphs>91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revaz</cp:lastModifiedBy>
  <cp:revision>79</cp:revision>
  <dcterms:created xsi:type="dcterms:W3CDTF">2010-11-08T19:03:42Z</dcterms:created>
  <dcterms:modified xsi:type="dcterms:W3CDTF">2012-07-14T06:13:23Z</dcterms:modified>
</cp:coreProperties>
</file>