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6" r:id="rId2"/>
    <p:sldId id="315" r:id="rId3"/>
    <p:sldId id="264" r:id="rId4"/>
    <p:sldId id="261" r:id="rId5"/>
    <p:sldId id="277" r:id="rId6"/>
    <p:sldId id="256" r:id="rId7"/>
    <p:sldId id="269" r:id="rId8"/>
    <p:sldId id="282" r:id="rId9"/>
    <p:sldId id="283" r:id="rId10"/>
    <p:sldId id="281" r:id="rId11"/>
    <p:sldId id="306" r:id="rId12"/>
    <p:sldId id="258" r:id="rId13"/>
    <p:sldId id="307" r:id="rId14"/>
    <p:sldId id="308" r:id="rId15"/>
    <p:sldId id="310" r:id="rId16"/>
    <p:sldId id="311" r:id="rId17"/>
    <p:sldId id="312" r:id="rId18"/>
    <p:sldId id="313" r:id="rId19"/>
    <p:sldId id="314" r:id="rId20"/>
    <p:sldId id="272" r:id="rId21"/>
    <p:sldId id="280" r:id="rId22"/>
    <p:sldId id="278" r:id="rId23"/>
    <p:sldId id="276" r:id="rId24"/>
    <p:sldId id="274" r:id="rId25"/>
    <p:sldId id="259" r:id="rId26"/>
    <p:sldId id="275" r:id="rId27"/>
    <p:sldId id="262" r:id="rId28"/>
    <p:sldId id="268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C498744-BADF-4FFF-BEF8-76FAD1B24129}" type="datetimeFigureOut">
              <a:rPr lang="ru-RU"/>
              <a:pPr>
                <a:defRPr/>
              </a:pPr>
              <a:t>20.05.2012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C0240A4-BF9E-484C-8898-A99065A41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3D69DA-8257-41F9-A3F5-D29F16FA5280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B210D-924E-44BB-98A8-0691FB653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7408F-9FF1-452A-8AF3-9E2F01AA4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1358C-7D50-4A05-91E7-35BE31266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F9DA9-355E-4014-A9AA-597BE4445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6A546-3C08-4E0A-9901-793867F1B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085F-70BC-4F81-8F4B-B5A09C4FC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62C0-3DD6-4ED6-8F27-869675FB2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61385-D968-4525-ABB9-CB7833E9F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0948-D636-41F4-B252-5F0D55D94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4D371-C35B-4C5F-A5C1-3706755BF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4B133-2303-4A56-B547-7154BF8D4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267D0A-92CA-49CE-825D-87C7AF695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428625" y="1143000"/>
            <a:ext cx="81438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Презентация </a:t>
            </a:r>
          </a:p>
          <a:p>
            <a:pPr algn="ctr"/>
            <a:r>
              <a:rPr lang="ru-RU" sz="3200"/>
              <a:t>к внеклассному занятию «Святки»</a:t>
            </a:r>
          </a:p>
          <a:p>
            <a:pPr algn="ctr"/>
            <a:r>
              <a:rPr lang="ru-RU" sz="3200"/>
              <a:t>для  учащихся начальной школы.</a:t>
            </a:r>
          </a:p>
          <a:p>
            <a:endParaRPr lang="ru-RU" sz="3200"/>
          </a:p>
          <a:p>
            <a:endParaRPr lang="ru-RU" sz="3200"/>
          </a:p>
          <a:p>
            <a:r>
              <a:rPr lang="ru-RU" sz="3200"/>
              <a:t>Составила : учитель начальных классов </a:t>
            </a:r>
          </a:p>
          <a:p>
            <a:pPr algn="ctr"/>
            <a:r>
              <a:rPr lang="ru-RU" sz="3200"/>
              <a:t>МОУ СОШ №5</a:t>
            </a:r>
            <a:endParaRPr lang="en-US" sz="3200"/>
          </a:p>
          <a:p>
            <a:pPr algn="ctr"/>
            <a:r>
              <a:rPr lang="ru-RU" sz="3200"/>
              <a:t>г. Стрежевой Томская обл.</a:t>
            </a:r>
          </a:p>
          <a:p>
            <a:pPr algn="ctr"/>
            <a:r>
              <a:rPr lang="ru-RU" sz="3200"/>
              <a:t>Кисеева Алена Николаевна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214563"/>
            <a:ext cx="5619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85750" y="642938"/>
            <a:ext cx="85010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Ветки какого еще  дерева входят в этот японский букет? 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143750" y="3429000"/>
            <a:ext cx="1281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сосна</a:t>
            </a:r>
          </a:p>
        </p:txBody>
      </p:sp>
      <p:pic>
        <p:nvPicPr>
          <p:cNvPr id="11269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57625" y="1571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29438" y="50720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3813" y="20002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2143125"/>
            <a:ext cx="27352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50" y="3214688"/>
            <a:ext cx="260191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57188" y="428625"/>
            <a:ext cx="8072437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800">
                <a:cs typeface="Times New Roman" pitchFamily="18" charset="0"/>
              </a:rPr>
              <a:t>Какое растение вместо елки украшают на Новый год во Вьетнаме?</a:t>
            </a:r>
            <a:endParaRPr lang="ru-RU" sz="2800"/>
          </a:p>
          <a:p>
            <a:pPr eaLnBrk="0" hangingPunct="0"/>
            <a:endParaRPr lang="ru-RU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786563" y="3071813"/>
            <a:ext cx="1527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бамбук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50" y="1785938"/>
            <a:ext cx="6286500" cy="4714875"/>
          </a:xfrm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00063" y="642938"/>
            <a:ext cx="8286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Какое дерево украшают на Новый год в Германии?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7572375" y="3286125"/>
            <a:ext cx="850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86125" y="0"/>
            <a:ext cx="541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" y="1428750"/>
            <a:ext cx="623888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/>
              <a:t>Я</a:t>
            </a:r>
          </a:p>
          <a:p>
            <a:r>
              <a:rPr lang="ru-RU" sz="4400"/>
              <a:t>П</a:t>
            </a:r>
          </a:p>
          <a:p>
            <a:r>
              <a:rPr lang="ru-RU" sz="4400"/>
              <a:t>О</a:t>
            </a:r>
          </a:p>
          <a:p>
            <a:r>
              <a:rPr lang="ru-RU" sz="4400"/>
              <a:t>Н</a:t>
            </a:r>
          </a:p>
          <a:p>
            <a:r>
              <a:rPr lang="ru-RU" sz="4400"/>
              <a:t>И</a:t>
            </a:r>
          </a:p>
          <a:p>
            <a:r>
              <a:rPr lang="ru-RU" sz="4400"/>
              <a:t>Я</a:t>
            </a:r>
          </a:p>
          <a:p>
            <a:endParaRPr lang="ru-RU" sz="4000"/>
          </a:p>
        </p:txBody>
      </p:sp>
      <p:pic>
        <p:nvPicPr>
          <p:cNvPr id="14340" name="Picture 10" descr="newy125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00188" y="285750"/>
            <a:ext cx="11906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63" y="1500188"/>
            <a:ext cx="69278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43313" y="214313"/>
            <a:ext cx="21066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/>
              <a:t>Италия</a:t>
            </a:r>
          </a:p>
        </p:txBody>
      </p:sp>
      <p:pic>
        <p:nvPicPr>
          <p:cNvPr id="15364" name="Picture 10" descr="newy125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854575"/>
            <a:ext cx="11906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63" y="1143000"/>
            <a:ext cx="7358062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29000" y="214313"/>
            <a:ext cx="22209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/>
              <a:t>Аляска</a:t>
            </a:r>
          </a:p>
        </p:txBody>
      </p:sp>
      <p:pic>
        <p:nvPicPr>
          <p:cNvPr id="16388" name="Picture 10" descr="newy125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5" y="4643438"/>
            <a:ext cx="11906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57313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71875" y="285750"/>
            <a:ext cx="1851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/>
              <a:t>Индия</a:t>
            </a:r>
          </a:p>
        </p:txBody>
      </p:sp>
      <p:pic>
        <p:nvPicPr>
          <p:cNvPr id="17412" name="Picture 10" descr="newy125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0" y="4572000"/>
            <a:ext cx="11906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071563"/>
            <a:ext cx="792956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14750" y="0"/>
            <a:ext cx="207962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  <a:p>
            <a:r>
              <a:rPr lang="ru-RU" sz="4400"/>
              <a:t>Англия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75" y="1125538"/>
            <a:ext cx="7286625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00438" y="0"/>
            <a:ext cx="24669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ru-RU" sz="4400"/>
              <a:t>Америка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357188" y="928688"/>
            <a:ext cx="78581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4800" b="1">
                <a:latin typeface="Monotype Corsiva" pitchFamily="66" charset="0"/>
                <a:cs typeface="Times New Roman" pitchFamily="18" charset="0"/>
              </a:rPr>
              <a:t>Чем дальше в будущее входим,</a:t>
            </a:r>
            <a:endParaRPr lang="ru-RU" sz="4800">
              <a:latin typeface="Monotype Corsiva" pitchFamily="66" charset="0"/>
            </a:endParaRPr>
          </a:p>
          <a:p>
            <a:pPr eaLnBrk="0" hangingPunct="0"/>
            <a:r>
              <a:rPr lang="ru-RU" sz="4800" b="1">
                <a:latin typeface="Monotype Corsiva" pitchFamily="66" charset="0"/>
                <a:cs typeface="Times New Roman" pitchFamily="18" charset="0"/>
              </a:rPr>
              <a:t>Тем больше прошлым дорожим.</a:t>
            </a:r>
            <a:endParaRPr lang="ru-RU" sz="4800">
              <a:latin typeface="Monotype Corsiva" pitchFamily="66" charset="0"/>
            </a:endParaRPr>
          </a:p>
          <a:p>
            <a:pPr eaLnBrk="0" hangingPunct="0"/>
            <a:r>
              <a:rPr lang="ru-RU" sz="4800" b="1">
                <a:latin typeface="Monotype Corsiva" pitchFamily="66" charset="0"/>
                <a:cs typeface="Times New Roman" pitchFamily="18" charset="0"/>
              </a:rPr>
              <a:t>И в старом красоту находим,</a:t>
            </a:r>
            <a:endParaRPr lang="ru-RU" sz="4800">
              <a:latin typeface="Monotype Corsiva" pitchFamily="66" charset="0"/>
            </a:endParaRPr>
          </a:p>
          <a:p>
            <a:pPr eaLnBrk="0" hangingPunct="0"/>
            <a:r>
              <a:rPr lang="ru-RU" sz="4800" b="1">
                <a:latin typeface="Monotype Corsiva" pitchFamily="66" charset="0"/>
                <a:cs typeface="Times New Roman" pitchFamily="18" charset="0"/>
              </a:rPr>
              <a:t>Хоть новому принадлежим.</a:t>
            </a:r>
            <a:endParaRPr lang="en-US" sz="4800" b="1">
              <a:latin typeface="Monotype Corsiva" pitchFamily="66" charset="0"/>
              <a:cs typeface="Times New Roman" pitchFamily="18" charset="0"/>
            </a:endParaRPr>
          </a:p>
          <a:p>
            <a:pPr eaLnBrk="0" hangingPunct="0"/>
            <a:endParaRPr lang="en-US" sz="3200" b="1"/>
          </a:p>
          <a:p>
            <a:pPr eaLnBrk="0" hangingPunct="0"/>
            <a:endParaRPr lang="ru-RU" sz="3200"/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4643438" y="4643438"/>
            <a:ext cx="38798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>
                <a:latin typeface="Monotype Corsiva" pitchFamily="66" charset="0"/>
              </a:rPr>
              <a:t>Вадим Шафран</a:t>
            </a:r>
          </a:p>
        </p:txBody>
      </p:sp>
      <p:pic>
        <p:nvPicPr>
          <p:cNvPr id="3076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3250" y="44291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813" y="39290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8125" y="5000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57438" y="5643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86688" y="29289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29438" y="585787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2063" y="2143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65" descr="star3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25" y="428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0" y="3857625"/>
            <a:ext cx="2174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14313"/>
            <a:ext cx="8524875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320675"/>
            <a:ext cx="8715375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5000625" cy="2940050"/>
          </a:xfrm>
        </p:spPr>
      </p:pic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2928938"/>
            <a:ext cx="51435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857500"/>
            <a:ext cx="478631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75" y="0"/>
            <a:ext cx="44291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" y="285750"/>
            <a:ext cx="828675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357188"/>
            <a:ext cx="828675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85750"/>
            <a:ext cx="847725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0" y="214313"/>
            <a:ext cx="8643938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14438" y="785813"/>
            <a:ext cx="1955800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C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вятки</a:t>
            </a:r>
          </a:p>
        </p:txBody>
      </p:sp>
      <p:pic>
        <p:nvPicPr>
          <p:cNvPr id="4100" name="Picture 65" descr="star33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5" y="15001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5" descr="star33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9000" y="8572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63" y="285750"/>
            <a:ext cx="592931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7375" y="59293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86375" y="10001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3" y="40719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86750" y="46434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4375" y="12144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86750" y="7858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4563" y="0"/>
            <a:ext cx="485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43063" y="92868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0688" y="59293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43625" y="1071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29563" y="1428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43000" y="44291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65" descr="star33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45450" y="4997450"/>
            <a:ext cx="381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68288"/>
            <a:ext cx="8501063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25" y="25003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01000" y="27860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25" y="5643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00" y="5643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85750"/>
            <a:ext cx="8643938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1357313"/>
            <a:ext cx="39639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42875" y="214313"/>
            <a:ext cx="8572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Какое дерево, кроме сосны и ели, в своем указе велел украшать в Новый год Петр1?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429250" y="3500438"/>
            <a:ext cx="2979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FFFF"/>
                </a:solidFill>
                <a:cs typeface="Times New Roman" pitchFamily="18" charset="0"/>
              </a:rPr>
              <a:t>можжевельник</a:t>
            </a:r>
            <a:endParaRPr lang="ru-RU" sz="3200"/>
          </a:p>
        </p:txBody>
      </p:sp>
      <p:pic>
        <p:nvPicPr>
          <p:cNvPr id="9221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15188" y="52149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43563" y="29289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5" descr="star33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01000" y="1643063"/>
            <a:ext cx="4095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2286000"/>
            <a:ext cx="50720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57188" y="714375"/>
            <a:ext cx="8572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Какое дерево вместо елки приносят в дом на новогодний праздник в Китае?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786438" y="3214688"/>
            <a:ext cx="2965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мандариновое</a:t>
            </a:r>
          </a:p>
        </p:txBody>
      </p:sp>
      <p:pic>
        <p:nvPicPr>
          <p:cNvPr id="10245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5" y="2571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8125" y="53578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5" descr="star3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38" y="17145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133</Words>
  <Application>Microsoft Office PowerPoint</Application>
  <PresentationFormat>Экран (4:3)</PresentationFormat>
  <Paragraphs>39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Monotype Corsiva</vt:lpstr>
      <vt:lpstr>Times New Roman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Дарёна</cp:lastModifiedBy>
  <cp:revision>29</cp:revision>
  <dcterms:created xsi:type="dcterms:W3CDTF">2011-01-12T17:45:03Z</dcterms:created>
  <dcterms:modified xsi:type="dcterms:W3CDTF">2012-05-20T05:20:43Z</dcterms:modified>
</cp:coreProperties>
</file>