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71" r:id="rId2"/>
    <p:sldId id="273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70" r:id="rId13"/>
    <p:sldId id="264" r:id="rId14"/>
    <p:sldId id="265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55896-4A65-4C04-BE1C-241EEB95A11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F5A5-FA1D-42DF-A14C-E4F20E953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9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F5A5-FA1D-42DF-A14C-E4F20E9539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F970FC-6D6F-4B55-863C-371BC45B83C7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E5A46A-4C53-41C1-A4B2-BAAAE973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2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0466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из образовательной области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68234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242-651-037</a:t>
            </a:r>
          </a:p>
          <a:p>
            <a:r>
              <a:rPr lang="ru-RU" dirty="0" smtClean="0"/>
              <a:t>Воспитатель МДОУ №2 г. Мурманска</a:t>
            </a:r>
          </a:p>
          <a:p>
            <a:r>
              <a:rPr lang="ru-RU" dirty="0" err="1" smtClean="0"/>
              <a:t>Негребецкая</a:t>
            </a:r>
            <a:r>
              <a:rPr lang="ru-RU" dirty="0" smtClean="0"/>
              <a:t> Светлана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35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28730" y="-928720"/>
            <a:ext cx="6215105" cy="8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t="2843"/>
          <a:stretch/>
        </p:blipFill>
        <p:spPr bwMode="auto">
          <a:xfrm rot="16200000">
            <a:off x="2265136" y="-1430800"/>
            <a:ext cx="4557735" cy="90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 bwMode="auto">
          <a:xfrm>
            <a:off x="1331640" y="116632"/>
            <a:ext cx="6827520" cy="65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0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1589" y="-928703"/>
            <a:ext cx="6143668" cy="87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03352" y="396856"/>
            <a:ext cx="538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58150" cy="600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55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5656" y="548681"/>
            <a:ext cx="6413500" cy="4608274"/>
            <a:chOff x="1688831" y="305471"/>
            <a:chExt cx="6413500" cy="460827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585"/>
            <a:stretch/>
          </p:blipFill>
          <p:spPr bwMode="auto">
            <a:xfrm rot="10800000">
              <a:off x="1688831" y="305471"/>
              <a:ext cx="6413500" cy="460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Облако 2"/>
            <p:cNvSpPr/>
            <p:nvPr/>
          </p:nvSpPr>
          <p:spPr>
            <a:xfrm rot="20905723">
              <a:off x="5201524" y="2957915"/>
              <a:ext cx="1918480" cy="1517991"/>
            </a:xfrm>
            <a:prstGeom prst="cloud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79712" y="222326"/>
            <a:ext cx="4214240" cy="5808662"/>
            <a:chOff x="1232596" y="222326"/>
            <a:chExt cx="4214240" cy="58086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387558">
              <a:off x="1232596" y="222326"/>
              <a:ext cx="4064000" cy="580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 descr="image_preview.jpe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4ABA6"/>
                </a:clrFrom>
                <a:clrTo>
                  <a:srgbClr val="C4ABA6">
                    <a:alpha val="0"/>
                  </a:srgbClr>
                </a:clrTo>
              </a:clrChange>
            </a:blip>
            <a:srcRect l="22014" t="17404" r="10437" b="64"/>
            <a:stretch/>
          </p:blipFill>
          <p:spPr>
            <a:xfrm rot="15182429">
              <a:off x="3669559" y="2625922"/>
              <a:ext cx="1461094" cy="2093461"/>
            </a:xfrm>
            <a:prstGeom prst="cloud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9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93333" y1="51316" x2="44833" y2="95113"/>
                        <a14:backgroundMark x1="49333" y1="5263" x2="9333" y2="45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50" y="3284984"/>
            <a:ext cx="14287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СВЕТА\Мои документы\Картинки\DSC0001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79390"/>
              </a:clrFrom>
              <a:clrTo>
                <a:srgbClr val="979390">
                  <a:alpha val="0"/>
                </a:srgbClr>
              </a:clrTo>
            </a:clrChange>
          </a:blip>
          <a:srcRect l="33200" t="28711" r="41659" b="45991"/>
          <a:stretch/>
        </p:blipFill>
        <p:spPr bwMode="auto">
          <a:xfrm rot="7468902">
            <a:off x="3219470" y="1457648"/>
            <a:ext cx="1376958" cy="1138526"/>
          </a:xfrm>
          <a:prstGeom prst="rect">
            <a:avLst/>
          </a:prstGeom>
          <a:noFill/>
        </p:spPr>
      </p:pic>
      <p:pic>
        <p:nvPicPr>
          <p:cNvPr id="4" name="Picture 3" descr="C:\Documents and Settings\СВЕТА\Мои документы\Картинки\596934_44326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13789">
            <a:off x="2175005" y="3103016"/>
            <a:ext cx="1747838" cy="182728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83780">
            <a:off x="4729826" y="1414024"/>
            <a:ext cx="3187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7429520" y="3214686"/>
            <a:ext cx="785818" cy="642942"/>
          </a:xfrm>
          <a:prstGeom prst="cloud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61614">
            <a:off x="3367524" y="2520028"/>
            <a:ext cx="182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Documents and Settings\СВЕТА\Мои документы\Картинки\12296946872024957222SnarkHunter_Hammer_and_Nails.svg.hi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22528">
            <a:off x="3847478" y="718303"/>
            <a:ext cx="1603907" cy="167068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50" b="99000" l="8209" r="95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1058">
            <a:off x="1608417" y="1512952"/>
            <a:ext cx="1455039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5" b="99398" l="13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928">
            <a:off x="1821337" y="561037"/>
            <a:ext cx="779240" cy="12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А\Мои документы\Картинки\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ВЕТА\Мои документы\Картинки\00012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57760"/>
            <a:ext cx="1136650" cy="1463675"/>
          </a:xfrm>
          <a:prstGeom prst="rect">
            <a:avLst/>
          </a:prstGeom>
          <a:noFill/>
        </p:spPr>
      </p:pic>
      <p:pic>
        <p:nvPicPr>
          <p:cNvPr id="3077" name="Picture 5" descr="C:\Documents and Settings\СВЕТА\Мои документы\Картинки\000368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7B807C"/>
              </a:clrFrom>
              <a:clrTo>
                <a:srgbClr val="7B807C">
                  <a:alpha val="0"/>
                </a:srgbClr>
              </a:clrTo>
            </a:clrChange>
            <a:lum/>
          </a:blip>
          <a:srcRect l="15053" t="29567" r="24317" b="20871"/>
          <a:stretch>
            <a:fillRect/>
          </a:stretch>
        </p:blipFill>
        <p:spPr bwMode="auto">
          <a:xfrm>
            <a:off x="6780144" y="671483"/>
            <a:ext cx="1884104" cy="1026755"/>
          </a:xfrm>
          <a:prstGeom prst="rect">
            <a:avLst/>
          </a:prstGeom>
          <a:noFill/>
        </p:spPr>
      </p:pic>
      <p:pic>
        <p:nvPicPr>
          <p:cNvPr id="3079" name="Picture 7" descr="C:\Documents and Settings\СВЕТА\Мои документы\Картинки\00036944.jpg"/>
          <p:cNvPicPr>
            <a:picLocks noChangeAspect="1" noChangeArrowheads="1"/>
          </p:cNvPicPr>
          <p:nvPr/>
        </p:nvPicPr>
        <p:blipFill>
          <a:blip r:embed="rId5" cstate="print"/>
          <a:srcRect l="14764" t="6890" r="6275" b="10335"/>
          <a:stretch>
            <a:fillRect/>
          </a:stretch>
        </p:blipFill>
        <p:spPr bwMode="auto">
          <a:xfrm rot="5400000">
            <a:off x="4214810" y="4714884"/>
            <a:ext cx="1000132" cy="1714513"/>
          </a:xfrm>
          <a:prstGeom prst="rect">
            <a:avLst/>
          </a:prstGeom>
          <a:noFill/>
        </p:spPr>
      </p:pic>
      <p:pic>
        <p:nvPicPr>
          <p:cNvPr id="9" name="Picture 2" descr="C:\Documents and Settings\СВЕТА\Мои документы\Картинки\_6.jpg"/>
          <p:cNvPicPr>
            <a:picLocks noChangeAspect="1" noChangeArrowheads="1"/>
          </p:cNvPicPr>
          <p:nvPr/>
        </p:nvPicPr>
        <p:blipFill>
          <a:blip r:embed="rId6"/>
          <a:srcRect t="14173" b="4961"/>
          <a:stretch>
            <a:fillRect/>
          </a:stretch>
        </p:blipFill>
        <p:spPr bwMode="auto">
          <a:xfrm>
            <a:off x="3500430" y="2528403"/>
            <a:ext cx="2214578" cy="17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1" name="Picture 9" descr="C:\Documents and Settings\СВЕТА\Мои документы\Картинки\fd1505aef0ea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85720" y="2500306"/>
            <a:ext cx="2440209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:\Мои рисунки\pencil2009032414054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357430"/>
            <a:ext cx="2071702" cy="1418792"/>
          </a:xfrm>
          <a:prstGeom prst="rect">
            <a:avLst/>
          </a:prstGeom>
          <a:noFill/>
        </p:spPr>
      </p:pic>
      <p:pic>
        <p:nvPicPr>
          <p:cNvPr id="2" name="Picture 2" descr="C:\Documents and Settings\СВЕТА\Мои документы\Картинки\DSC0000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918A84"/>
              </a:clrFrom>
              <a:clrTo>
                <a:srgbClr val="918A84">
                  <a:alpha val="0"/>
                </a:srgbClr>
              </a:clrTo>
            </a:clrChange>
          </a:blip>
          <a:srcRect l="16240" t="13615" r="7628" b="21654"/>
          <a:stretch>
            <a:fillRect/>
          </a:stretch>
        </p:blipFill>
        <p:spPr bwMode="auto">
          <a:xfrm>
            <a:off x="3357554" y="285728"/>
            <a:ext cx="1722032" cy="1098028"/>
          </a:xfrm>
          <a:prstGeom prst="rect">
            <a:avLst/>
          </a:prstGeom>
          <a:noFill/>
        </p:spPr>
      </p:pic>
      <p:pic>
        <p:nvPicPr>
          <p:cNvPr id="2051" name="Picture 3" descr="C:\Documents and Settings\СВЕТА\Мои документы\Картинки\P27-02-10_083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AFADAE"/>
              </a:clrFrom>
              <a:clrTo>
                <a:srgbClr val="AFAD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86322"/>
            <a:ext cx="2047836" cy="1535877"/>
          </a:xfrm>
          <a:prstGeom prst="rect">
            <a:avLst/>
          </a:prstGeom>
          <a:noFill/>
        </p:spPr>
      </p:pic>
      <p:pic>
        <p:nvPicPr>
          <p:cNvPr id="1026" name="Picture 2" descr="C:\Documents and Settings\СВЕТА\Мои документы\8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285728"/>
            <a:ext cx="1952626" cy="1952626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А\Мои документы\441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28794" y="4786322"/>
            <a:ext cx="1675205" cy="171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0.18912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44444E-6 L 0.08664 -4.4444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-5E-6 -0.09444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5564869" y="3177030"/>
            <a:ext cx="2869808" cy="1643074"/>
            <a:chOff x="5000628" y="3071810"/>
            <a:chExt cx="3000396" cy="2000264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000628" y="3071810"/>
              <a:ext cx="3000396" cy="2000264"/>
              <a:chOff x="5000628" y="3071810"/>
              <a:chExt cx="3000396" cy="200026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6215074" y="3429000"/>
                <a:ext cx="1785950" cy="1143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5000628" y="3071810"/>
                <a:ext cx="1214446" cy="1500198"/>
                <a:chOff x="4643438" y="3000372"/>
                <a:chExt cx="1214446" cy="1500198"/>
              </a:xfrm>
              <a:solidFill>
                <a:srgbClr val="00B050"/>
              </a:solidFill>
            </p:grpSpPr>
            <p:sp>
              <p:nvSpPr>
                <p:cNvPr id="6" name="Прямоугольник с двумя вырезанными соседними углами 5"/>
                <p:cNvSpPr/>
                <p:nvPr/>
              </p:nvSpPr>
              <p:spPr>
                <a:xfrm rot="16200000">
                  <a:off x="4679157" y="3679033"/>
                  <a:ext cx="785818" cy="857256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Прямоугольник с двумя вырезанными соседними углами 2"/>
                <p:cNvSpPr/>
                <p:nvPr/>
              </p:nvSpPr>
              <p:spPr>
                <a:xfrm rot="16200000">
                  <a:off x="4857752" y="3500438"/>
                  <a:ext cx="1500198" cy="500066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" name="Овал 7"/>
              <p:cNvSpPr/>
              <p:nvPr/>
            </p:nvSpPr>
            <p:spPr>
              <a:xfrm>
                <a:off x="5357818" y="4357694"/>
                <a:ext cx="785818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000892" y="4357694"/>
                <a:ext cx="785818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072066" y="3143248"/>
              <a:ext cx="571504" cy="685800"/>
              <a:chOff x="6215074" y="1071546"/>
              <a:chExt cx="571504" cy="685800"/>
            </a:xfrm>
          </p:grpSpPr>
          <p:sp>
            <p:nvSpPr>
              <p:cNvPr id="13" name="Блок-схема: память с прямым доступом 12"/>
              <p:cNvSpPr/>
              <p:nvPr/>
            </p:nvSpPr>
            <p:spPr>
              <a:xfrm>
                <a:off x="6429388" y="1071546"/>
                <a:ext cx="357190" cy="685800"/>
              </a:xfrm>
              <a:prstGeom prst="flowChartMagneticDrum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память с прямым доступом 14"/>
              <p:cNvSpPr/>
              <p:nvPr/>
            </p:nvSpPr>
            <p:spPr>
              <a:xfrm>
                <a:off x="6215074" y="1071546"/>
                <a:ext cx="357190" cy="685800"/>
              </a:xfrm>
              <a:prstGeom prst="flowChartMagneticDrum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493282" y="3124695"/>
            <a:ext cx="2472466" cy="1600450"/>
            <a:chOff x="493282" y="3124694"/>
            <a:chExt cx="2472466" cy="2108808"/>
          </a:xfrm>
        </p:grpSpPr>
        <p:grpSp>
          <p:nvGrpSpPr>
            <p:cNvPr id="21" name="Группа 20"/>
            <p:cNvGrpSpPr/>
            <p:nvPr/>
          </p:nvGrpSpPr>
          <p:grpSpPr>
            <a:xfrm flipH="1">
              <a:off x="493282" y="3124694"/>
              <a:ext cx="2472466" cy="2108808"/>
              <a:chOff x="5000628" y="3071810"/>
              <a:chExt cx="3000396" cy="2000264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6215074" y="3429000"/>
                <a:ext cx="1785950" cy="1143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5000628" y="3071810"/>
                <a:ext cx="1214446" cy="1500198"/>
                <a:chOff x="4643438" y="3000372"/>
                <a:chExt cx="1214446" cy="1500198"/>
              </a:xfrm>
              <a:solidFill>
                <a:srgbClr val="00B050"/>
              </a:solidFill>
            </p:grpSpPr>
            <p:sp>
              <p:nvSpPr>
                <p:cNvPr id="31" name="Прямоугольник с двумя вырезанными соседними углами 30"/>
                <p:cNvSpPr/>
                <p:nvPr/>
              </p:nvSpPr>
              <p:spPr>
                <a:xfrm rot="16200000">
                  <a:off x="4679157" y="3679033"/>
                  <a:ext cx="785818" cy="857256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с двумя вырезанными соседними углами 31"/>
                <p:cNvSpPr/>
                <p:nvPr/>
              </p:nvSpPr>
              <p:spPr>
                <a:xfrm rot="16200000">
                  <a:off x="4857752" y="3500438"/>
                  <a:ext cx="1500198" cy="500066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" name="Овал 28"/>
              <p:cNvSpPr/>
              <p:nvPr/>
            </p:nvSpPr>
            <p:spPr>
              <a:xfrm>
                <a:off x="5357818" y="4357694"/>
                <a:ext cx="785818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7000892" y="4357694"/>
                <a:ext cx="785818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394244" y="3226554"/>
              <a:ext cx="571504" cy="685800"/>
              <a:chOff x="6215074" y="1071546"/>
              <a:chExt cx="571504" cy="685800"/>
            </a:xfrm>
          </p:grpSpPr>
          <p:sp>
            <p:nvSpPr>
              <p:cNvPr id="23" name="Блок-схема: память с прямым доступом 22"/>
              <p:cNvSpPr/>
              <p:nvPr/>
            </p:nvSpPr>
            <p:spPr>
              <a:xfrm>
                <a:off x="6429388" y="1071546"/>
                <a:ext cx="357190" cy="685800"/>
              </a:xfrm>
              <a:prstGeom prst="flowChartMagneticDrum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Блок-схема: память с прямым доступом 25"/>
              <p:cNvSpPr/>
              <p:nvPr/>
            </p:nvSpPr>
            <p:spPr>
              <a:xfrm>
                <a:off x="6215074" y="1071546"/>
                <a:ext cx="357190" cy="685800"/>
              </a:xfrm>
              <a:prstGeom prst="flowChartMagneticDrum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763688" y="332656"/>
            <a:ext cx="571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Машинки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240646" y="3071810"/>
            <a:ext cx="2283682" cy="1349668"/>
            <a:chOff x="3286116" y="3071810"/>
            <a:chExt cx="3000396" cy="200026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00562" y="3429000"/>
              <a:ext cx="1785950" cy="1143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6"/>
            <p:cNvGrpSpPr/>
            <p:nvPr/>
          </p:nvGrpSpPr>
          <p:grpSpPr>
            <a:xfrm>
              <a:off x="3286116" y="3071810"/>
              <a:ext cx="1214446" cy="1500198"/>
              <a:chOff x="4643438" y="3000372"/>
              <a:chExt cx="1214446" cy="1500198"/>
            </a:xfrm>
            <a:solidFill>
              <a:srgbClr val="00B050"/>
            </a:solidFill>
          </p:grpSpPr>
          <p:sp>
            <p:nvSpPr>
              <p:cNvPr id="6" name="Прямоугольник с двумя вырезанными соседними углами 5"/>
              <p:cNvSpPr/>
              <p:nvPr/>
            </p:nvSpPr>
            <p:spPr>
              <a:xfrm rot="16200000">
                <a:off x="4679157" y="3679033"/>
                <a:ext cx="785818" cy="857256"/>
              </a:xfrm>
              <a:prstGeom prst="snip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вырезанными соседними углами 2"/>
              <p:cNvSpPr/>
              <p:nvPr/>
            </p:nvSpPr>
            <p:spPr>
              <a:xfrm rot="16200000">
                <a:off x="4857752" y="3500438"/>
                <a:ext cx="1500198" cy="500066"/>
              </a:xfrm>
              <a:prstGeom prst="snip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Овал 7"/>
            <p:cNvSpPr/>
            <p:nvPr/>
          </p:nvSpPr>
          <p:spPr>
            <a:xfrm>
              <a:off x="3643306" y="4357694"/>
              <a:ext cx="785818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286380" y="4357694"/>
              <a:ext cx="785818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15"/>
            <p:cNvGrpSpPr/>
            <p:nvPr/>
          </p:nvGrpSpPr>
          <p:grpSpPr>
            <a:xfrm>
              <a:off x="3286116" y="3143248"/>
              <a:ext cx="571504" cy="685800"/>
              <a:chOff x="6215074" y="1071546"/>
              <a:chExt cx="571504" cy="685800"/>
            </a:xfrm>
          </p:grpSpPr>
          <p:sp>
            <p:nvSpPr>
              <p:cNvPr id="13" name="Блок-схема: память с прямым доступом 12"/>
              <p:cNvSpPr/>
              <p:nvPr/>
            </p:nvSpPr>
            <p:spPr>
              <a:xfrm>
                <a:off x="6429388" y="1071546"/>
                <a:ext cx="357190" cy="685800"/>
              </a:xfrm>
              <a:prstGeom prst="flowChartMagneticDrum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память с прямым доступом 14"/>
              <p:cNvSpPr/>
              <p:nvPr/>
            </p:nvSpPr>
            <p:spPr>
              <a:xfrm>
                <a:off x="6215074" y="1071546"/>
                <a:ext cx="357190" cy="685800"/>
              </a:xfrm>
              <a:prstGeom prst="flowChartMagneticDrum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 flipH="1">
            <a:off x="1484506" y="3047708"/>
            <a:ext cx="2508251" cy="1301466"/>
            <a:chOff x="3286116" y="3071810"/>
            <a:chExt cx="3000396" cy="20002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500562" y="3429000"/>
              <a:ext cx="1785950" cy="1143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6"/>
            <p:cNvGrpSpPr/>
            <p:nvPr/>
          </p:nvGrpSpPr>
          <p:grpSpPr>
            <a:xfrm>
              <a:off x="3286116" y="3071810"/>
              <a:ext cx="1214446" cy="1500198"/>
              <a:chOff x="4643438" y="3000372"/>
              <a:chExt cx="1214446" cy="1500198"/>
            </a:xfrm>
            <a:solidFill>
              <a:srgbClr val="00B050"/>
            </a:solidFill>
          </p:grpSpPr>
          <p:sp>
            <p:nvSpPr>
              <p:cNvPr id="27" name="Прямоугольник с двумя вырезанными соседними углами 26"/>
              <p:cNvSpPr/>
              <p:nvPr/>
            </p:nvSpPr>
            <p:spPr>
              <a:xfrm rot="16200000">
                <a:off x="4679157" y="3679033"/>
                <a:ext cx="785818" cy="857256"/>
              </a:xfrm>
              <a:prstGeom prst="snip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с двумя вырезанными соседними углами 27"/>
              <p:cNvSpPr/>
              <p:nvPr/>
            </p:nvSpPr>
            <p:spPr>
              <a:xfrm rot="16200000">
                <a:off x="4857752" y="3500438"/>
                <a:ext cx="1500198" cy="500066"/>
              </a:xfrm>
              <a:prstGeom prst="snip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Овал 20"/>
            <p:cNvSpPr/>
            <p:nvPr/>
          </p:nvSpPr>
          <p:spPr>
            <a:xfrm>
              <a:off x="3643306" y="4357694"/>
              <a:ext cx="785818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86380" y="4357694"/>
              <a:ext cx="785818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15"/>
            <p:cNvGrpSpPr/>
            <p:nvPr/>
          </p:nvGrpSpPr>
          <p:grpSpPr>
            <a:xfrm>
              <a:off x="3286116" y="3143248"/>
              <a:ext cx="571504" cy="685800"/>
              <a:chOff x="6215074" y="1071546"/>
              <a:chExt cx="571504" cy="685800"/>
            </a:xfrm>
          </p:grpSpPr>
          <p:sp>
            <p:nvSpPr>
              <p:cNvPr id="25" name="Блок-схема: память с прямым доступом 24"/>
              <p:cNvSpPr/>
              <p:nvPr/>
            </p:nvSpPr>
            <p:spPr>
              <a:xfrm>
                <a:off x="6429388" y="1071546"/>
                <a:ext cx="357190" cy="685800"/>
              </a:xfrm>
              <a:prstGeom prst="flowChartMagneticDrum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Блок-схема: память с прямым доступом 25"/>
              <p:cNvSpPr/>
              <p:nvPr/>
            </p:nvSpPr>
            <p:spPr>
              <a:xfrm>
                <a:off x="6215074" y="1071546"/>
                <a:ext cx="357190" cy="685800"/>
              </a:xfrm>
              <a:prstGeom prst="flowChartMagneticDrum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771800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Машинки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7 -0.01482 L 0.18593 -0.0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ои рисунки\800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286544" cy="59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А\Мои документы\Картинки\2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32"/>
            <a:ext cx="2857520" cy="493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378</TotalTime>
  <Words>29</Words>
  <Application>Microsoft Office PowerPoint</Application>
  <PresentationFormat>Экран (4:3)</PresentationFormat>
  <Paragraphs>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42</cp:revision>
  <dcterms:created xsi:type="dcterms:W3CDTF">2010-02-22T14:40:05Z</dcterms:created>
  <dcterms:modified xsi:type="dcterms:W3CDTF">2012-01-23T16:24:48Z</dcterms:modified>
</cp:coreProperties>
</file>