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  <p:sldMasterId id="2147483723" r:id="rId4"/>
    <p:sldMasterId id="2147483735" r:id="rId5"/>
    <p:sldMasterId id="2147483771" r:id="rId6"/>
    <p:sldMasterId id="2147483783" r:id="rId7"/>
    <p:sldMasterId id="2147483795" r:id="rId8"/>
    <p:sldMasterId id="2147483807" r:id="rId9"/>
    <p:sldMasterId id="2147483819" r:id="rId10"/>
    <p:sldMasterId id="2147483831" r:id="rId11"/>
    <p:sldMasterId id="2147483843" r:id="rId12"/>
  </p:sldMasterIdLst>
  <p:sldIdLst>
    <p:sldId id="256" r:id="rId13"/>
    <p:sldId id="257" r:id="rId14"/>
    <p:sldId id="276" r:id="rId15"/>
    <p:sldId id="258" r:id="rId16"/>
    <p:sldId id="280" r:id="rId17"/>
    <p:sldId id="277" r:id="rId18"/>
    <p:sldId id="260" r:id="rId19"/>
    <p:sldId id="261" r:id="rId20"/>
    <p:sldId id="272" r:id="rId21"/>
    <p:sldId id="262" r:id="rId22"/>
    <p:sldId id="273" r:id="rId23"/>
    <p:sldId id="263" r:id="rId24"/>
    <p:sldId id="274" r:id="rId25"/>
    <p:sldId id="264" r:id="rId26"/>
    <p:sldId id="275" r:id="rId27"/>
    <p:sldId id="271" r:id="rId28"/>
    <p:sldId id="281" r:id="rId29"/>
    <p:sldId id="265" r:id="rId30"/>
    <p:sldId id="266" r:id="rId31"/>
    <p:sldId id="268" r:id="rId32"/>
    <p:sldId id="267" r:id="rId33"/>
    <p:sldId id="269" r:id="rId34"/>
    <p:sldId id="270" r:id="rId35"/>
    <p:sldId id="278" r:id="rId36"/>
    <p:sldId id="27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17CD-0F73-49D2-BC42-BF8CA07C506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4B9C-8411-4CEE-82DB-131F50F37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9747-6A29-4D9D-B5FF-593C7FFE38B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7040-981D-4848-B791-A2C8E3046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42D7-9220-4858-B21B-384D0F29BBE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1A2A-77DE-4427-A466-5CD618DE8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5ADF58-205C-41F1-800B-6403CE24701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A844D9-A7E1-4FF2-93F9-392C14792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59C7-0D41-426E-BCE6-8F950698F71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036D-827F-49D3-AF57-878624DD8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F67B-AE43-4C14-BDA3-B29FC9FFB30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DF12-4FF7-4DD9-A9B8-222A8825C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1555-35EA-4CDD-97FB-166D727D149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B715-0969-4230-885D-FE2CCD23F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FEA483-C218-42CF-B364-8D134B0F253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9D101A-E32B-4F2D-9BDC-5E8D5E04D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D27A-ECE1-4ED1-8C45-3A4228B9D5B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37D0-771F-4BBE-AE69-47AF11A5F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A89CE1-2C45-491F-861E-19E406E650F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870312-FC3D-456D-BC42-2F737B977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C165A3-D446-496D-BB08-0C624001A48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C8FDBF-2D0A-459D-8F55-7924E087B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2C17-6C97-4B91-B22C-EFC6213F2E3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8E43-E4A0-4232-92F7-B5728F8D7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24B7-6CB9-4AD9-8704-8B539899B0E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40AA-558C-45AA-95F1-3FE16140F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60C0-7E81-4DD5-9162-3222075BA9C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65AC-E5E4-41E2-81A6-A317310DA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6BF0-69D2-46F7-BE79-F7F01477661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26CBA9-56EA-4417-B67F-043BA7C1A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3FE2-6A0F-44DF-AB72-634B71F0B7F9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EE2A7-71F6-4E37-AD9E-AEF5D1437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BDC6-6758-4D32-98B2-25B245CA3D4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A5DC-4071-4E9E-B8DD-8B11A323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5AC9-C9A1-44F1-9713-12009FDF443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8937-F405-4B30-94C1-2D8C6E86A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49D2-F60A-4C44-8B38-31A215D589E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4835-07B1-4DEF-9257-A67A5D6D3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B446-A52D-4D25-8779-69828852BF1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3097-F950-4B49-9555-B10528AA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B931-9464-42D9-AA5C-90B228DE844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E4F5-EC9E-4778-8928-FD1B3C2B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3980-ECA5-4898-A91A-198F0DD63ED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01A9-60E2-4DA1-A581-40947FF55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C368-E989-45A0-803F-0536DA8D5E0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8EFB-6CAF-445F-8A56-7BDF5A01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4CC3-87A6-4199-8E0B-DFE508BBEB4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C0EC-19EC-4B25-8237-694EF1FCD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5E64-F2A2-40B5-ABDF-2DEAE5BE99C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0F0B-E544-40B2-8868-D7155D215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F97D-5455-4871-B1BE-97FF1404F39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6D821-5666-43F3-A6A4-54A6C31EC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DF99EA-FAA6-43FB-AD46-C97B023D559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9A13ED-74D0-4D9C-998E-5FAC6C20F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E65C-1104-4AFC-A86A-7B2E03DFFD2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4E26-11C1-47E7-865B-0F022E0A7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C13340-11C2-40A9-BF24-81ABE8DC682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96967F-33A7-45CF-A953-2BBC487EA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51398E-348F-42FB-AEDC-E666C7C2408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A5E28C-7F66-406A-A646-62A22583B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716BF3-1B23-4A7C-8709-578C926E65E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06C923-51D5-4932-A8EE-E95C67763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FB5CE7-256B-474F-A273-821EF8D4D7E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20535-6467-47FF-9FF0-12FFA598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873F-97A2-4AF2-BE2B-6F2D634A289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6979-43B9-4317-A5E1-A12D11C23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F69BFF-418F-4C76-A956-18ECE301433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A0A14A-9499-4E87-B860-09F5119F6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F3AD-F484-4675-9766-B10E40C802E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CFB1-0931-4509-B2C6-4C037626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DCA49A-21F8-49E2-8F3F-A3FFCD4A5FA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76B1C76-22D7-4F27-A7C4-6A43868B7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EB23-1AE6-4B0E-9C03-3701791F7CC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0CEF-116A-4AEF-AF9E-889A167FB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9DC6-C7AA-4325-AD5D-98C3C22CABD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F74B-EAC6-41EF-8D8F-68E5B3452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7D0F-8995-4B7E-AE76-B146C318ED5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77D3-1EEE-4EEC-A083-4DFDA106D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2FF2-9129-445C-B769-65F46D61C53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CC14-52B2-462F-89FB-AFF3AB513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E655-0820-44C8-AD60-98F7559D9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D545-2F66-40F6-8C69-5FBCBF9B666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DDF1-2D45-4340-8BB1-9FB930D8203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48B1-4C3A-4BA2-ABE3-3BB28E0A9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60EF-6252-404D-9764-BDD11283EDC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4BCB-F99A-41FE-AECC-7CF4D35A3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1CA-3D70-4F3A-AE2B-2DE3E9C5C6C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38F8-181C-46D8-A483-3784FCEEE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7881-BA47-426C-B786-A3EA504DD36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DA42-37BB-433C-96C7-C9C4B5897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FD5B-ECE9-4DBA-B2A2-B88FC324EF2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C0B3-087B-40F3-9D16-D5280CCC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E4AC-B37C-4C52-B0CF-BB6E06020A2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72FD-10B0-473D-9B4E-DA7945648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E6C4-D7FB-4CAB-B845-40C42CB1B05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F277-7685-4A92-B085-14F540ADB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EDBCDA5-5180-4E59-A947-8AA6664744F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DA5580-68D3-4BC6-9849-7CF496D1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CE7B4C-DE39-4DB2-BD65-9D2FD8E1136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9E40E0-EEFD-4B61-B72A-9857B0FDE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3391281-FFB0-4E48-8710-2A10D4224A2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8134FB-F921-40E5-8E85-3721BFA1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1483C-B629-4FCC-8C03-9096CDAA613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9DB160-FCD1-42CD-B2D7-9AF06523A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A01B1-5674-4535-92BC-F3C4C17AEB4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16466F-2ADB-47FA-A0A5-86DA2DA9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9C921-A687-484A-BCBB-DBA141886E9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7D988E-F689-4F1A-88DB-3FD54DDF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0A35-3E1D-4C04-8E5E-A22F4576056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80AB-DE72-4A31-9212-A90D0AABC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5A4B-B6C5-48D7-86E2-28C5EF3478C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9D64-FEA9-4E40-8489-642B90CE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895AD65-DBDB-43D7-B31E-4C677DEDD4C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848B56-CCD9-47D1-8B11-E27D2B81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0087D72-BE96-4CB3-AB41-4BB309170B4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213D9C-AE4C-4B07-97E9-4780072ED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072C-4961-4F94-AA65-F0D0AE873D2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282A-33AE-4E10-922D-3A80029B8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2785-46A9-407A-85EE-9EA45C4C9059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A9DB-EDC2-4F98-B7A5-DA753A8F2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B8416E3-0509-440C-A028-4914D7A27CF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A633ABE-4CEB-4F26-8F53-08EA6CDF0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6572A-C4ED-471D-9EDB-3E8A242E9C0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E4954-D4F8-4F0A-BE32-A169B23AA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EAE01E7-7E6C-4DFD-96DD-29530982E34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01AAAB7-4D24-414B-934A-9BA6B2100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F7FD9A-6C8A-4B17-AE30-2B396DA351A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37B094-0D47-40E4-BAD6-0F68E1775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C9590F-5A35-4779-83A5-C84F3D61DF6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0E05-9980-42A8-BE62-AE48468E7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E818CA-1BB0-4266-9E8C-6DEB3941A17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DD388-AB76-4396-80DF-7FEDDEDE0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8D91-DFCF-49DA-9068-5BE9D9D1B77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7D0D-2F35-40F8-955A-DCE45D6AD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9BCA-D9B1-4CF5-8F31-FBBA9254526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89C5-9EA6-477E-AC43-6769026C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9D2583B-D894-453C-9153-BE6F8CAF5D0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BC30AF-D228-4FA0-9D65-F36966816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B358CDB-1823-43D4-971A-81CDDFE54EA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BB5A13-782C-4F04-97EB-6AE0FDEDC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96E6-AA27-4042-B836-DA1F12F5993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1A26-A781-4D5E-B4F7-553C1EA8B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0E7A-6701-4D3E-9D66-96E11F700F9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21F1-2AE4-46FB-83B1-6FD10A277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A4E8-1E51-4440-8F35-31295E5B065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323F-F571-4CA4-B8D5-F1C8585C0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0306-2EF9-49A4-8E32-6FA8654CC7B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11D6-6AA1-49C8-B7EB-4CCD291D4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4139-BC20-4BFF-8730-43978D479FC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156C-6120-4DDD-8168-1F5F01C75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C223-C7B8-442B-9879-FF63C322ECF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2536-5CF9-4171-8F91-1DD555EA7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734E-AD7E-4B7F-AF92-84D4A0F4E5C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65C5-3A96-4F47-AC3D-E34D95C40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302D-5676-483E-8A4F-92CAE36626D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80E0-7A64-4888-945B-376928C64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FDA9B-BD8C-4A84-9D14-C6BBEEE8564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7ECF-9B51-4E1E-BB24-3DD871BB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2E19-674F-4B46-9735-E6705C2E441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9902-0C6A-4428-BCA5-E33971D58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6CE8-8802-4518-A30E-5D7EF8C2758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1689-80F0-4727-BA93-D6F707E0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0E4D-D572-4456-8089-08F6C0DF7A1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1F67-32FD-47A4-AFDD-F2FC926A4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1B00-0DB7-45D2-B25F-BC641627787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FC0F-1AAF-4B4E-A4B3-26EEA2BA3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4E9C-6725-4ECF-B879-0E77DC2BE8C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EA4C-C229-4A6D-8EB6-04A93481B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CC85BA79-BD76-4C2C-88B1-D6454E689AB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A0E5BE-BB8D-4BC0-9E8E-35FEDFB0A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51FAF-18A0-4B8B-BDAF-D4C64444DB3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E361-3ADE-4565-948C-542A94D23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3360-5C11-4AD0-AF06-9FB54D881BF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9D3F-4C37-49B8-B538-E17E90831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A607-2433-455F-944C-D004E06C7279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3902-8053-42D4-B331-AF938ABCB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6BB0-9CD5-4038-8DE5-76969D2A409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FD95-5F32-4992-9BDD-34C6592A4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B9AB-B34C-4D7D-B377-20FA623ED38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2332F0C-C810-4D0A-B9A2-ED9894596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33AF-DA3D-4EEB-8426-CCA49DB2727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5F4F-6FD6-48DA-BA1C-D341B84E5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3128-70CE-4C14-84D2-CF6E7979297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6631-45BF-4740-9C57-9BA1E66D8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EF2591A-9EFF-44C7-B92E-A53571721A9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A10224A-E469-4F21-BF7D-37691E2BE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7028A86-294A-4F2F-AFBA-338EE9C3C56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23C735AF-4950-4C79-B155-BB3E63CD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6CFE-273D-46F9-BB2A-847623454A9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9C39-7503-425C-9689-EFD5115F7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1DD3-FDBC-4CC5-A9A2-8A3E2C7730E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CF77-1FB8-4409-8E9C-B72276FE3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28A886-4891-4538-80FA-1A4B0E2DC2D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571583-0339-47A2-B11D-FF3541036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406A-F260-4B5E-9945-F240AB13654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F396-8F9A-461F-A55A-ABB75739E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937EB-67A4-490E-B2F3-82CDB4AD03E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8BF36A-D864-4F55-8FA9-BEAB6032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4120-93E6-46B7-ABE6-1A1D2D55782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7700-BBB7-46BA-A7E9-7F8907A1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9CE1-2190-4B34-BA72-16F8AB9AF49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62A7-60FC-48F0-86E0-242238437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7F28F6-90F0-4D95-8B6F-2D3C944C3C9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60AD3F-DE9E-4226-8815-ECB0A902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E66A-A355-4DA7-80E1-D9A058BD10D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4082-3536-4C65-9F8A-F4E95661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BF29-9F4B-4E2B-9545-2938E2127339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1F78-5CE8-4CB9-A559-EAB756C2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5CCC9-29F0-483E-92FC-1D116DF99C9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862765-3243-4B09-96E8-374B58D49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E27699-5736-4A86-9896-0C3EBCD33BD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33AB931-0410-4C0D-A0A5-B414FDE36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D235-7ABB-4109-B87A-06F88F04F0D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FAA8-4FAC-413A-B53F-50F15320D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EA0F-33FE-4982-9393-CD25FBEF9F8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6304-E731-4D72-985B-A5521C79F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BF73A2-553B-48FF-9FB0-81072CA04CC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69F4D-4567-4597-B22C-EAE35F36D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7166-17DE-4C16-9DB1-C4046E9FE98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5A07-0443-4F11-BE58-BF8677DFC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10D3-C6DD-494B-8F7F-169AA7E1B89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710B-7D2A-45E9-9BBD-D43360952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1DE67-E9CB-42EF-82B8-6074CDAE968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64BA94-A2D0-4BDC-A7D8-A67F3DAB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AEB0-F680-4FFB-A253-1966661DCC5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D27C-1FC8-4553-87BF-8DDAC12BA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A9589C-86F5-456A-B81D-2F22480D076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904458-4719-495E-8820-B415CFB91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87B5-916F-468B-B501-FDA75DB3CDC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053C-6056-4A6C-B8D6-476D56E9B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5C437-1893-4B54-9691-E65D14FFB2A9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6E3B6-2B67-4C7E-AF82-DFC1572F6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49C224-5602-41B1-89E7-1B3CED55A44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956D7C-1EEA-4594-B59B-F42044FCB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4C56BB-1080-4FE6-85BC-113847E8C2E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884A5E-C494-43EA-A1F3-F5BC384B9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5804-1091-440A-AC77-98D571BDC01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0174-C3BD-40E3-A1C0-88A52A8A9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FD13-E1F3-465A-B13A-903FC918269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D6E6-60E4-4FE3-A1A1-AA6459A9A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E78405-1505-4B18-ABDB-828EF8ED230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32BF19D-462F-4DBA-A435-A36F19F8F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6024-A6A2-41D5-BE39-2DDED195608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0E9D-53F1-4F91-8427-33382C6DF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7826-4679-4CB9-9F4B-EE47F11F7C7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AA33-0989-418E-B73B-9C12B7665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6B9CAF3-D084-43E9-A5C6-BF7D23675AB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062457-0F68-4763-B545-04185B73A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DE3C-2A5B-4348-88D8-D9587893302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565D-DD4C-478E-912B-B3DA711E2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BF76-3B35-4D3B-B7B5-B7585B29E79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507A-72AB-4E07-B225-E141EC674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AC80-649C-40E4-9A6A-1ADBF44E5FB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FB11-28A8-44CA-858F-89BEBE904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27D8-A48B-4D03-9C50-1608B706013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961C-0F56-4759-BB91-D83BF725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E138-6A3F-4017-8FB3-D366423F7F3C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1C06-EF60-4C0F-8E70-7A139ED2F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BEE2E-3236-4769-AD04-1E56A77107E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972AC9-59F2-46AD-9A50-EBE8CFA77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5671-2CE4-416D-9A13-146BCBE3C92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F542-A4ED-414B-89B5-F848FF79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CCDE94-D572-4EB1-AA37-82CA2BF5C08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E8C98E4-4448-4E0B-AA50-F9C8EEA23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0E78FA-21B4-48BD-B736-B4D9C157FD9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ED2949-E7A5-4642-8B5F-C7DD0E6F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04EFD6-0C94-4C37-9E2D-05C077A8C78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CA416E-CCBC-40D5-BB8D-B6C381F1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3971" r:id="rId4"/>
    <p:sldLayoutId id="2147483972" r:id="rId5"/>
    <p:sldLayoutId id="2147484032" r:id="rId6"/>
    <p:sldLayoutId id="2147483973" r:id="rId7"/>
    <p:sldLayoutId id="2147484033" r:id="rId8"/>
    <p:sldLayoutId id="2147484034" r:id="rId9"/>
    <p:sldLayoutId id="2147483974" r:id="rId10"/>
    <p:sldLayoutId id="21474839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8C57F2-D31B-4D30-9703-493E821D466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7CC7CF4-C70D-4E5F-BA33-F6CFED82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3976" r:id="rId2"/>
    <p:sldLayoutId id="2147484036" r:id="rId3"/>
    <p:sldLayoutId id="2147483977" r:id="rId4"/>
    <p:sldLayoutId id="2147483978" r:id="rId5"/>
    <p:sldLayoutId id="2147483979" r:id="rId6"/>
    <p:sldLayoutId id="2147483980" r:id="rId7"/>
    <p:sldLayoutId id="2147484037" r:id="rId8"/>
    <p:sldLayoutId id="2147484038" r:id="rId9"/>
    <p:sldLayoutId id="2147483981" r:id="rId10"/>
    <p:sldLayoutId id="21474839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7AB74A-63FA-4884-A637-3F1818AE4DA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39AB92-6462-4230-AE4A-EC04B27C0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3983" r:id="rId2"/>
    <p:sldLayoutId id="2147484040" r:id="rId3"/>
    <p:sldLayoutId id="2147484041" r:id="rId4"/>
    <p:sldLayoutId id="2147484042" r:id="rId5"/>
    <p:sldLayoutId id="2147484043" r:id="rId6"/>
    <p:sldLayoutId id="2147483984" r:id="rId7"/>
    <p:sldLayoutId id="2147484044" r:id="rId8"/>
    <p:sldLayoutId id="2147484045" r:id="rId9"/>
    <p:sldLayoutId id="2147483985" r:id="rId10"/>
    <p:sldLayoutId id="21474839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A73160-7165-41AF-A369-F29AACEE0C9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4261BD-E93E-4D5C-A75F-5C5153470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25" r:id="rId2"/>
    <p:sldLayoutId id="2147483988" r:id="rId3"/>
    <p:sldLayoutId id="2147483926" r:id="rId4"/>
    <p:sldLayoutId id="2147483989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41B2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172A75FE-59F8-4D85-9F41-29FB4D3B0A2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92E667-8C1E-4531-AFE8-5B8716BA7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33" r:id="rId7"/>
    <p:sldLayoutId id="2147483996" r:id="rId8"/>
    <p:sldLayoutId id="2147483997" r:id="rId9"/>
    <p:sldLayoutId id="2147483934" r:id="rId10"/>
    <p:sldLayoutId id="2147483935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E8B3B3A3-320C-4BC9-83D9-65ECFB21F80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1CB3E73-1380-4E8A-94DD-3EB3CFDC1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3936" r:id="rId7"/>
    <p:sldLayoutId id="2147484004" r:id="rId8"/>
    <p:sldLayoutId id="2147484005" r:id="rId9"/>
    <p:sldLayoutId id="2147483937" r:id="rId10"/>
    <p:sldLayoutId id="2147483938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78E8BAF-D63B-4854-B0F6-2E8146FD926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2B7DC6-033E-44B4-9498-6EB3B8EB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4006" r:id="rId9"/>
    <p:sldLayoutId id="2147483947" r:id="rId10"/>
    <p:sldLayoutId id="21474839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D15B8F-90C6-40C3-985D-E8CDBBF3218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4CA1B4-6BDF-4A93-8773-E2DFA4CA1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3949" r:id="rId6"/>
    <p:sldLayoutId id="2147483950" r:id="rId7"/>
    <p:sldLayoutId id="2147484012" r:id="rId8"/>
    <p:sldLayoutId id="2147484013" r:id="rId9"/>
    <p:sldLayoutId id="2147483951" r:id="rId10"/>
    <p:sldLayoutId id="214748395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BC3860-8F53-4086-87AE-06370270E88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970043-6850-46CC-B368-4F196B26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953" r:id="rId2"/>
    <p:sldLayoutId id="2147484015" r:id="rId3"/>
    <p:sldLayoutId id="2147483954" r:id="rId4"/>
    <p:sldLayoutId id="2147484016" r:id="rId5"/>
    <p:sldLayoutId id="2147483955" r:id="rId6"/>
    <p:sldLayoutId id="2147483956" r:id="rId7"/>
    <p:sldLayoutId id="2147484017" r:id="rId8"/>
    <p:sldLayoutId id="2147484018" r:id="rId9"/>
    <p:sldLayoutId id="2147483957" r:id="rId10"/>
    <p:sldLayoutId id="21474839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20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F9492F4-D431-4C9E-AC47-09F7B7427057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CC946C0-E439-4E41-9DED-92A30B8FE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59" r:id="rId2"/>
    <p:sldLayoutId id="2147484020" r:id="rId3"/>
    <p:sldLayoutId id="2147483960" r:id="rId4"/>
    <p:sldLayoutId id="2147484021" r:id="rId5"/>
    <p:sldLayoutId id="2147483961" r:id="rId6"/>
    <p:sldLayoutId id="2147484022" r:id="rId7"/>
    <p:sldLayoutId id="2147484023" r:id="rId8"/>
    <p:sldLayoutId id="2147484024" r:id="rId9"/>
    <p:sldLayoutId id="2147483962" r:id="rId10"/>
    <p:sldLayoutId id="21474839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FEC03A-9D0B-4055-A345-CD95601A562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14C2803-5616-457E-A69E-4978B5A5D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3964" r:id="rId2"/>
    <p:sldLayoutId id="2147484026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4027" r:id="rId9"/>
    <p:sldLayoutId id="2147483970" r:id="rId10"/>
    <p:sldLayoutId id="21474840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11.xml"/><Relationship Id="rId1" Type="http://schemas.openxmlformats.org/officeDocument/2006/relationships/themeOverride" Target="../theme/themeOverr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313" y="1428750"/>
            <a:ext cx="8715375" cy="3214688"/>
          </a:xfrm>
          <a:prstGeom prst="ellipse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731" name="Заголовок 1"/>
          <p:cNvSpPr>
            <a:spLocks noGrp="1"/>
          </p:cNvSpPr>
          <p:nvPr>
            <p:ph type="ctrTitle"/>
          </p:nvPr>
        </p:nvSpPr>
        <p:spPr>
          <a:xfrm>
            <a:off x="571500" y="2286000"/>
            <a:ext cx="7772400" cy="1470025"/>
          </a:xfrm>
        </p:spPr>
        <p:txBody>
          <a:bodyPr/>
          <a:lstStyle/>
          <a:p>
            <a:pPr eaLnBrk="1" hangingPunct="1"/>
            <a:r>
              <a:rPr lang="ru-RU" sz="6400" smtClean="0">
                <a:latin typeface="Monotype Corsiva" pitchFamily="66" charset="0"/>
              </a:rPr>
              <a:t>Тема: «Кровь и органы кровообращения</a:t>
            </a:r>
            <a:r>
              <a:rPr lang="ru-RU" smtClean="0"/>
              <a:t>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№2</a:t>
            </a:r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У людей различаются </a:t>
            </a:r>
            <a:r>
              <a:rPr lang="en-US" smtClean="0"/>
              <a:t>4</a:t>
            </a:r>
            <a:r>
              <a:rPr lang="ru-RU" smtClean="0"/>
              <a:t> группы крови.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Люди с </a:t>
            </a:r>
            <a:r>
              <a:rPr lang="en-US" smtClean="0"/>
              <a:t>IV</a:t>
            </a:r>
            <a:r>
              <a:rPr lang="ru-RU" smtClean="0"/>
              <a:t> группой крови называются универсальными донорами.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Кровь </a:t>
            </a:r>
            <a:r>
              <a:rPr lang="en-US" smtClean="0"/>
              <a:t>I</a:t>
            </a:r>
            <a:r>
              <a:rPr lang="ru-RU" smtClean="0"/>
              <a:t> группы можно переливать всем людям.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Резус-фактор – это особый белок, содержащийся в эритроцитах большинства людей.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№2</a:t>
            </a: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У людей различаются </a:t>
            </a:r>
            <a:r>
              <a:rPr lang="en-US" smtClean="0"/>
              <a:t>4</a:t>
            </a:r>
            <a:r>
              <a:rPr lang="ru-RU" smtClean="0"/>
              <a:t> группы крови.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FF0000"/>
                </a:solidFill>
              </a:rPr>
              <a:t>Люди с </a:t>
            </a:r>
            <a:r>
              <a:rPr lang="en-US" smtClean="0">
                <a:solidFill>
                  <a:srgbClr val="FF0000"/>
                </a:solidFill>
              </a:rPr>
              <a:t>IV</a:t>
            </a:r>
            <a:r>
              <a:rPr lang="ru-RU" smtClean="0">
                <a:solidFill>
                  <a:srgbClr val="FF0000"/>
                </a:solidFill>
              </a:rPr>
              <a:t> группой крови называются универсальными донорами.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Кровь </a:t>
            </a:r>
            <a:r>
              <a:rPr lang="en-US" smtClean="0"/>
              <a:t>I</a:t>
            </a:r>
            <a:r>
              <a:rPr lang="ru-RU" smtClean="0"/>
              <a:t> группы можно переливать всем людям.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Резус-фактор – это особый белок, содержащийся в эритроцитах большинства людей.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Лейкоциты активны, они могут самостоятельно передвигаться, проникать сквозь стенки кровеносных сосудов.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И.И. Мечников – автор фагоцитарной теории иммунитета.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Во время прививки вводят готовые антитела.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Воспаление – защитная реакция организма от инфекции.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Лейкоциты активны, они могут самостоятельно передвигаться, проникать сквозь стенки кровеносных сосудов.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И.И. Мечников – автор фагоцитарной теории иммунитета.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FF0000"/>
                </a:solidFill>
              </a:rPr>
              <a:t>Во время прививки вводят готовые антитела.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Воспаление – защитная реакция организма от инфекции.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№4</a:t>
            </a:r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В 1 мм</a:t>
            </a:r>
            <a:r>
              <a:rPr lang="ru-RU" baseline="30000" smtClean="0"/>
              <a:t>3</a:t>
            </a:r>
            <a:r>
              <a:rPr lang="ru-RU" smtClean="0"/>
              <a:t> крови содержится 5,5 миллионов эритроцитов.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Адреналин замедляет и ослабляет сердечную деятельность.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Тромбоциты участвуют в свертываемости крови.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Лейкоциты, вырабатывающие антитела, называются лимфоцитами.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№4</a:t>
            </a:r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В 1 мм</a:t>
            </a:r>
            <a:r>
              <a:rPr lang="ru-RU" baseline="30000" smtClean="0"/>
              <a:t>3</a:t>
            </a:r>
            <a:r>
              <a:rPr lang="ru-RU" smtClean="0"/>
              <a:t> крови содержится 5,5 миллионов эритроцитов.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FF0000"/>
                </a:solidFill>
              </a:rPr>
              <a:t>Адреналин замедляет и ослабляет сердечную деятельность.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Тромбоциты участвуют в свертываемости крови.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Лейкоциты, вырабатывающие антитела, называются лимфоцитами.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Показатель здоровья</a:t>
            </a:r>
          </a:p>
        </p:txBody>
      </p:sp>
      <p:pic>
        <p:nvPicPr>
          <p:cNvPr id="89091" name="Picture 3" descr="C:\Documents and Settings\Жанна\Рабочий стол\Рисунки\razminka0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429000"/>
            <a:ext cx="3905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85728"/>
            <a:ext cx="5105400" cy="4610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latin typeface="Monotype Corsiva" pitchFamily="66" charset="0"/>
              </a:rPr>
              <a:t>«Гадание на картах»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4357688" y="357188"/>
            <a:ext cx="4400550" cy="989012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Monotype Corsiva" pitchFamily="66" charset="0"/>
              </a:rPr>
              <a:t>«Гадание на картах»</a:t>
            </a:r>
          </a:p>
        </p:txBody>
      </p:sp>
      <p:pic>
        <p:nvPicPr>
          <p:cNvPr id="91139" name="Picture 2" descr="C:\Documents and Settings\Жанна\Рабочий стол\Кровообращение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4714875" y="2000250"/>
            <a:ext cx="4286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Рассмотрите рисунок с цифровыми обозначениями. Определите и напишите правильные названия.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4357688" y="357188"/>
            <a:ext cx="4400550" cy="989012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Monotype Corsiva" pitchFamily="66" charset="0"/>
              </a:rPr>
              <a:t>«Гадание на картах»</a:t>
            </a:r>
          </a:p>
        </p:txBody>
      </p:sp>
      <p:pic>
        <p:nvPicPr>
          <p:cNvPr id="92163" name="Picture 2" descr="C:\Documents and Settings\Жанна\Рабочий стол\Кровообращение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Box 4"/>
          <p:cNvSpPr txBox="1">
            <a:spLocks noChangeArrowheads="1"/>
          </p:cNvSpPr>
          <p:nvPr/>
        </p:nvSpPr>
        <p:spPr bwMode="auto">
          <a:xfrm>
            <a:off x="4714875" y="1857375"/>
            <a:ext cx="4429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</a:rPr>
              <a:t>Лёгочная артерия.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</a:rPr>
              <a:t>Аорта.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</a:rPr>
              <a:t>Левое предсердие.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</a:rPr>
              <a:t>Левый желудочек.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</a:rPr>
              <a:t>Правый желудочек.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</a:rPr>
              <a:t>Правое предсердие.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285750" y="2571750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chemeClr val="bg1"/>
                </a:solidFill>
                <a:latin typeface="Monotype Corsiva" pitchFamily="66" charset="0"/>
              </a:rPr>
              <a:t>Разминка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2143125" y="2214563"/>
            <a:ext cx="6172200" cy="18938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latin typeface="Monotype Corsiva" pitchFamily="66" charset="0"/>
              </a:rPr>
              <a:t>Загадочный диктант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latin typeface="Monotype Corsiva" pitchFamily="66" charset="0"/>
              </a:rPr>
              <a:t>Загадочный диктант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214563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63293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загадки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dirty="0" smtClean="0"/>
                        <a:t>Эритроциты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dirty="0" smtClean="0"/>
                        <a:t>Гемоглобин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Артерии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dirty="0" smtClean="0"/>
                        <a:t>Прививка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dirty="0" smtClean="0"/>
                        <a:t>Антитела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dirty="0" smtClean="0"/>
                        <a:t>Искусственный иммунитет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ctrTitle"/>
          </p:nvPr>
        </p:nvSpPr>
        <p:spPr>
          <a:xfrm>
            <a:off x="714375" y="1857375"/>
            <a:ext cx="7772400" cy="1470025"/>
          </a:xfrm>
        </p:spPr>
        <p:txBody>
          <a:bodyPr/>
          <a:lstStyle/>
          <a:p>
            <a:r>
              <a:rPr lang="ru-RU" sz="7200" smtClean="0">
                <a:latin typeface="Monotype Corsiva" pitchFamily="66" charset="0"/>
              </a:rPr>
              <a:t>Оцени ситуацию</a:t>
            </a:r>
          </a:p>
        </p:txBody>
      </p:sp>
      <p:pic>
        <p:nvPicPr>
          <p:cNvPr id="95235" name="Picture 3" descr="C:\Documents and Settings\Жанна\Рабочий стол\Рисунки\Bird_professions_a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429000"/>
            <a:ext cx="4667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Оцени ситуацию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1928813"/>
          <a:ext cx="7072362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72"/>
                <a:gridCol w="5657890"/>
              </a:tblGrid>
              <a:tr h="642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Ситуации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кровотечения</a:t>
                      </a:r>
                      <a:endParaRPr lang="ru-RU" dirty="0"/>
                    </a:p>
                  </a:txBody>
                  <a:tcPr anchor="ctr"/>
                </a:tc>
              </a:tr>
              <a:tr h="11081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Венозное.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1081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Артериальное.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64204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Капиллярное.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50" y="1571625"/>
          <a:ext cx="5186370" cy="3471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124"/>
                <a:gridCol w="2548246"/>
              </a:tblGrid>
              <a:tr h="694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 anchor="ctr"/>
                </a:tc>
              </a:tr>
              <a:tr h="694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r>
                        <a:rPr lang="ru-RU" baseline="0" dirty="0" smtClean="0"/>
                        <a:t> – 32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  <a:tr h="694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 – 27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</a:tr>
              <a:tr h="694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– 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694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– 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Оценка за урок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1071563" y="2071688"/>
            <a:ext cx="8229600" cy="900112"/>
          </a:xfrm>
        </p:spPr>
        <p:txBody>
          <a:bodyPr/>
          <a:lstStyle/>
          <a:p>
            <a:r>
              <a:rPr lang="ru-RU" smtClean="0"/>
              <a:t>Составьте кроссворд по теме урока.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00125" y="2500313"/>
            <a:ext cx="7143750" cy="2214562"/>
          </a:xfrm>
          <a:prstGeom prst="ellipse">
            <a:avLst/>
          </a:prstGeom>
          <a:solidFill>
            <a:schemeClr val="accent4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779" name="Заголовок 1"/>
          <p:cNvSpPr>
            <a:spLocks noGrp="1"/>
          </p:cNvSpPr>
          <p:nvPr>
            <p:ph type="ctrTitle"/>
          </p:nvPr>
        </p:nvSpPr>
        <p:spPr>
          <a:xfrm>
            <a:off x="785813" y="2786063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smtClean="0">
                <a:latin typeface="Monotype Corsiva" pitchFamily="66" charset="0"/>
              </a:rPr>
              <a:t>В некотором царстве…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Царство - государство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организм человека</a:t>
            </a:r>
            <a:r>
              <a:rPr lang="ru-RU" sz="3200" b="1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Граждане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клетки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Провинции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ткани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Войны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лейкоциты</a:t>
            </a:r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(большие размеры, белый цвет, способность двигаться).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Мудрые химики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В-лимфоциты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 (образуют особые вещества – антитела, которые соединяются с бактериями).</a:t>
            </a: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некотором царстве…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Беспощадные убийцы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Т-лимфоциты</a:t>
            </a:r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(выделяют особые вещества, вызывающие гибель бактерий и вирусов).</a:t>
            </a:r>
          </a:p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Ненасытные обжоры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фагоциты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Химическое оружие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антитела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Чужеземные захватчики – </a:t>
            </a:r>
            <a:r>
              <a:rPr lang="ru-RU" sz="3200" b="1" smtClean="0">
                <a:solidFill>
                  <a:srgbClr val="C00000"/>
                </a:solidFill>
                <a:latin typeface="Monotype Corsiva" pitchFamily="66" charset="0"/>
              </a:rPr>
              <a:t>бактерии, вирусы, чужеродные тела</a:t>
            </a:r>
            <a:r>
              <a:rPr lang="ru-RU" sz="320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некотором царстве…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C:\Documents and Settings\Жанна\Рабочий стол\Рисунки\s39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888" y="1928813"/>
            <a:ext cx="34401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5929322" cy="23860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dirty="0" smtClean="0">
                <a:latin typeface="Monotype Corsiva" pitchFamily="66" charset="0"/>
              </a:rPr>
              <a:t>«</a:t>
            </a:r>
            <a:r>
              <a:rPr lang="ru-RU" sz="8000" dirty="0" smtClean="0">
                <a:latin typeface="Monotype Corsiva" pitchFamily="66" charset="0"/>
              </a:rPr>
              <a:t>Конкурс барона Мюнхгаузена</a:t>
            </a:r>
            <a:r>
              <a:rPr lang="ru-RU" sz="8800" dirty="0" smtClean="0">
                <a:latin typeface="Monotype Corsiva" pitchFamily="66" charset="0"/>
              </a:rPr>
              <a:t>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«Конкурс барона Мюнхгаузена»</a:t>
            </a:r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571500" y="2357438"/>
            <a:ext cx="8043863" cy="16859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smtClean="0">
                <a:latin typeface="Monotype Corsiva" pitchFamily="66" charset="0"/>
              </a:rPr>
              <a:t>Прочитайте данные утверждения. Определите, какое из них </a:t>
            </a:r>
            <a:r>
              <a:rPr lang="ru-RU" sz="8000" smtClean="0">
                <a:solidFill>
                  <a:srgbClr val="C00000"/>
                </a:solidFill>
                <a:latin typeface="Monotype Corsiva" pitchFamily="66" charset="0"/>
              </a:rPr>
              <a:t>неверное</a:t>
            </a:r>
            <a:r>
              <a:rPr lang="ru-RU" sz="600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№1</a:t>
            </a: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Эритроциты содержат гемоглобин.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Образование эритроцитов происходит в красном костном мозге.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Кровь, насыщенная кислородом, называется артериальной.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Эритроциты имеют форму диска и округлое ядро.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Задание №1</a:t>
            </a:r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Эритроциты содержат гемоглобин.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Образование эритроцитов происходит в красном костном мозге.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Кровь, насыщенная кислородом, называется артериальной.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FF0000"/>
                </a:solidFill>
              </a:rPr>
              <a:t>Эритроциты имеют форму диска и округлое ядро.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FDE5CC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0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Другая 9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F2F2F2"/>
    </a:hlink>
    <a:folHlink>
      <a:srgbClr val="FADAB5"/>
    </a:folHlink>
  </a:clrScheme>
</a:themeOverride>
</file>

<file path=ppt/theme/themeOverride7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FFFFFF"/>
    </a:hlink>
    <a:folHlink>
      <a:srgbClr val="FDE5CC"/>
    </a:folHlink>
  </a:clrScheme>
</a:themeOverride>
</file>

<file path=ppt/theme/themeOverride8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FFFFFF"/>
    </a:hlink>
    <a:folHlink>
      <a:srgbClr val="FDE5CC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318</TotalTime>
  <Words>522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54" baseType="lpstr">
      <vt:lpstr>Arial</vt:lpstr>
      <vt:lpstr>Calibri</vt:lpstr>
      <vt:lpstr>Constantia</vt:lpstr>
      <vt:lpstr>Wingdings 2</vt:lpstr>
      <vt:lpstr>Cambria</vt:lpstr>
      <vt:lpstr>Century Gothic</vt:lpstr>
      <vt:lpstr>Verdana</vt:lpstr>
      <vt:lpstr>Lucida Sans Unicode</vt:lpstr>
      <vt:lpstr>Wingdings 3</vt:lpstr>
      <vt:lpstr>Corbel</vt:lpstr>
      <vt:lpstr>Trebuchet MS</vt:lpstr>
      <vt:lpstr>Wingdings</vt:lpstr>
      <vt:lpstr>Century Schoolbook</vt:lpstr>
      <vt:lpstr>Rockwell</vt:lpstr>
      <vt:lpstr>Gill Sans MT</vt:lpstr>
      <vt:lpstr>Perpetua</vt:lpstr>
      <vt:lpstr>Monotype Corsiva</vt:lpstr>
      <vt:lpstr>Тема Office</vt:lpstr>
      <vt:lpstr>Бумажная</vt:lpstr>
      <vt:lpstr>Литейная</vt:lpstr>
      <vt:lpstr>1_Литейная</vt:lpstr>
      <vt:lpstr>Поток</vt:lpstr>
      <vt:lpstr>Яркая</vt:lpstr>
      <vt:lpstr>Открытая</vt:lpstr>
      <vt:lpstr>Солнцестояние</vt:lpstr>
      <vt:lpstr>Изящная</vt:lpstr>
      <vt:lpstr>Эркер</vt:lpstr>
      <vt:lpstr>Справедливость</vt:lpstr>
      <vt:lpstr>1_Открытая</vt:lpstr>
      <vt:lpstr>Тема: «Кровь и органы кровообращения».</vt:lpstr>
      <vt:lpstr>Разминка</vt:lpstr>
      <vt:lpstr>В некотором царстве…</vt:lpstr>
      <vt:lpstr>В некотором царстве…</vt:lpstr>
      <vt:lpstr>В некотором царстве…</vt:lpstr>
      <vt:lpstr>«Конкурс барона Мюнхгаузена»</vt:lpstr>
      <vt:lpstr>«Конкурс барона Мюнхгаузена»</vt:lpstr>
      <vt:lpstr>Задание №1</vt:lpstr>
      <vt:lpstr>Задание №1</vt:lpstr>
      <vt:lpstr>Задание №2</vt:lpstr>
      <vt:lpstr>Задание №2</vt:lpstr>
      <vt:lpstr>Задание №3</vt:lpstr>
      <vt:lpstr>Задание №3</vt:lpstr>
      <vt:lpstr>Задание №4</vt:lpstr>
      <vt:lpstr>Задание №4</vt:lpstr>
      <vt:lpstr>Показатель здоровья</vt:lpstr>
      <vt:lpstr>«Гадание на картах»</vt:lpstr>
      <vt:lpstr>«Гадание на картах»</vt:lpstr>
      <vt:lpstr>«Гадание на картах»</vt:lpstr>
      <vt:lpstr>Загадочный диктант</vt:lpstr>
      <vt:lpstr>Загадочный диктант</vt:lpstr>
      <vt:lpstr>Оцени ситуацию</vt:lpstr>
      <vt:lpstr>Оцени ситуацию</vt:lpstr>
      <vt:lpstr>Оценка за урок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«Кровь и органы кровобращения».</dc:title>
  <dc:creator>Жанна</dc:creator>
  <cp:lastModifiedBy>Дарёна</cp:lastModifiedBy>
  <cp:revision>33</cp:revision>
  <dcterms:created xsi:type="dcterms:W3CDTF">2008-10-25T11:09:10Z</dcterms:created>
  <dcterms:modified xsi:type="dcterms:W3CDTF">2012-05-20T05:18:16Z</dcterms:modified>
</cp:coreProperties>
</file>