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8" r:id="rId3"/>
    <p:sldId id="280" r:id="rId4"/>
    <p:sldId id="282" r:id="rId5"/>
    <p:sldId id="257" r:id="rId6"/>
    <p:sldId id="259" r:id="rId7"/>
    <p:sldId id="265" r:id="rId8"/>
    <p:sldId id="260" r:id="rId9"/>
    <p:sldId id="261" r:id="rId10"/>
    <p:sldId id="262" r:id="rId11"/>
    <p:sldId id="263" r:id="rId12"/>
    <p:sldId id="264" r:id="rId13"/>
    <p:sldId id="284" r:id="rId14"/>
    <p:sldId id="270" r:id="rId15"/>
    <p:sldId id="276" r:id="rId16"/>
    <p:sldId id="28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72DC1-3786-4C98-B4E7-DDD36497D820}" type="datetimeFigureOut">
              <a:rPr lang="ru-RU"/>
              <a:pPr>
                <a:defRPr/>
              </a:pPr>
              <a:t>22.07.2012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D3B50-1928-462F-89B8-6F341DF01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CE759-818F-4D37-BDC2-4051C83BCDB7}" type="datetimeFigureOut">
              <a:rPr lang="ru-RU"/>
              <a:pPr>
                <a:defRPr/>
              </a:pPr>
              <a:t>22.07.2012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DA16D-2426-43BD-A5E2-5ADCA4DA2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0E2DE-898A-4DEF-BC45-6FF33AD61A9F}" type="datetimeFigureOut">
              <a:rPr lang="ru-RU"/>
              <a:pPr>
                <a:defRPr/>
              </a:pPr>
              <a:t>22.07.2012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E77BF-A04B-4B4A-977F-F2AA3AC65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C99B5-036F-49C7-99BA-23681B2DC226}" type="datetimeFigureOut">
              <a:rPr lang="ru-RU"/>
              <a:pPr>
                <a:defRPr/>
              </a:pPr>
              <a:t>22.07.2012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BD5A0-1169-4678-89C6-3D429C68F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B4DA1-880E-4ADF-8350-F26FCBA060D9}" type="datetimeFigureOut">
              <a:rPr lang="ru-RU"/>
              <a:pPr>
                <a:defRPr/>
              </a:pPr>
              <a:t>22.07.2012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A6C76-93B6-4DF3-9EAD-3CDD794C5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24793-232B-4091-AEB1-5E52EBBE036F}" type="datetimeFigureOut">
              <a:rPr lang="ru-RU"/>
              <a:pPr>
                <a:defRPr/>
              </a:pPr>
              <a:t>22.07.2012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8C4FA-7AE0-48FC-9001-E6F4AC1FF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13E9E-934D-4A02-85EB-8ABFFDBDEAB3}" type="datetimeFigureOut">
              <a:rPr lang="ru-RU"/>
              <a:pPr>
                <a:defRPr/>
              </a:pPr>
              <a:t>22.07.2012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42720-4253-4392-B0F2-F1746082D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DC912-D385-44E4-9FCF-897899E4634B}" type="datetimeFigureOut">
              <a:rPr lang="ru-RU"/>
              <a:pPr>
                <a:defRPr/>
              </a:pPr>
              <a:t>22.07.2012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B9D65-28EE-4D6C-902C-CA95C47D2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1FF33-617F-4420-B468-65D13986EB50}" type="datetimeFigureOut">
              <a:rPr lang="ru-RU"/>
              <a:pPr>
                <a:defRPr/>
              </a:pPr>
              <a:t>22.07.2012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4517E-D9F2-4706-91E7-A74F2544A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B72BD-E394-4BD1-B568-02EF90BE1422}" type="datetimeFigureOut">
              <a:rPr lang="ru-RU"/>
              <a:pPr>
                <a:defRPr/>
              </a:pPr>
              <a:t>22.07.2012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99004-E4FE-48D8-8C1E-C3EE297D3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39453-6E0E-4F61-83CC-2C0AB0BB4330}" type="datetimeFigureOut">
              <a:rPr lang="ru-RU"/>
              <a:pPr>
                <a:defRPr/>
              </a:pPr>
              <a:t>22.07.2012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41B3-CE5C-4047-A3C7-F245AC47A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A42054-97EA-4D7F-A861-26269ADBE49C}" type="datetimeFigureOut">
              <a:rPr lang="ru-RU"/>
              <a:pPr>
                <a:defRPr/>
              </a:pPr>
              <a:t>22.07.2012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C8BB9E-B05B-4D2D-96D8-4927B53F7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 orient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10.%20&#1055;&#1088;&#1086;&#1089;&#1090;&#1099;&#1077;%20&#1087;&#1088;&#1072;&#1074;&#1080;&#1083;&#1072;%20&#1079;&#1076;&#1086;&#1088;&#1086;&#1074;&#1100;&#1103;%20(4.54).ex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Documents and Settings\1.1-45D68D901A3B4\Мои документы\Мои рисунки\природа вся\Природа2\gee_ru_3116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2431" y="285728"/>
            <a:ext cx="885828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«Разве здоровье не чудо?»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 (А. Чехов)</a:t>
            </a:r>
            <a:endParaRPr lang="ru-RU" sz="40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42852"/>
            <a:ext cx="9144000" cy="39241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50" b="1" spc="50" dirty="0">
                <a:ln w="11430"/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ПОДОБИЕ ПО ПРОПОРЦИЯМ РАЗМЕРОВ ВЫСТУПАЮЩИХ ЧАСТЕЙ</a:t>
            </a:r>
            <a:endParaRPr lang="ru-RU" sz="1950" b="1" spc="50" dirty="0">
              <a:ln w="11430"/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42852"/>
            <a:ext cx="9144000" cy="39241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50" b="1" spc="50" dirty="0">
                <a:ln w="11430"/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ПОДОБИЕ ПО ПРОПОРЦИЯМ РАЗМЕРОВ ВЫСТУПАЮЩИХ ЧАСТЕЙ</a:t>
            </a:r>
            <a:endParaRPr lang="ru-RU" sz="1950" b="1" spc="50" dirty="0">
              <a:ln w="11430"/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91440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ПОДОБИЕ ПО ЗНАЧИМОСТИ ВЫСТУПАЮЩИХ ЧАСТЕЙ</a:t>
            </a:r>
            <a:endParaRPr lang="ru-RU" sz="2000" b="1" spc="50" dirty="0">
              <a:ln w="11430"/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Documents and Settings\1.1-45D68D901A3B4\Мои документы\Мои рисунки\природа вся\Природа2\gee_ru_311668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2431" y="285728"/>
            <a:ext cx="885828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«Разве здоровье не чудо?»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 (А. Чехов)</a:t>
            </a:r>
            <a:endParaRPr lang="ru-RU" sz="40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076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-5400000">
              <a:off x="-1107281" y="1107281"/>
              <a:ext cx="6858000" cy="4643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7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-5400000">
              <a:off x="3464719" y="1178719"/>
              <a:ext cx="6858000" cy="4500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Прямоугольник 1"/>
          <p:cNvSpPr/>
          <p:nvPr/>
        </p:nvSpPr>
        <p:spPr>
          <a:xfrm>
            <a:off x="0" y="2428868"/>
            <a:ext cx="9144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«Всё в твоих руках»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Прямоугольник 1"/>
          <p:cNvSpPr>
            <a:spLocks noChangeArrowheads="1"/>
          </p:cNvSpPr>
          <p:nvPr/>
        </p:nvSpPr>
        <p:spPr bwMode="auto">
          <a:xfrm>
            <a:off x="142875" y="2357438"/>
            <a:ext cx="45005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i="1">
                <a:cs typeface="Arial" charset="0"/>
              </a:rPr>
              <a:t>Пак Чже Ву</a:t>
            </a:r>
          </a:p>
          <a:p>
            <a:pPr algn="ctr"/>
            <a:r>
              <a:rPr lang="ru-RU" sz="2000" b="1" i="1">
                <a:cs typeface="Arial" charset="0"/>
              </a:rPr>
              <a:t>ЮЖНО-КОРЕЙСКИЙ ПРОФЕССОР</a:t>
            </a:r>
            <a:r>
              <a:rPr lang="ru-RU" sz="4800" b="1" i="1">
                <a:cs typeface="Arial" charset="0"/>
              </a:rPr>
              <a:t> 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0" y="1357313"/>
            <a:ext cx="3857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91440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ПОДОБИЕ  ПО КОЛИЧЕСТВУ ВЫСТУПАЮЩИХ ЧАСТЕЙ</a:t>
            </a:r>
            <a:endParaRPr lang="ru-RU" sz="2000" b="1" spc="50" dirty="0">
              <a:ln w="11430"/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42852"/>
            <a:ext cx="91440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ПОДОБИЕ ПО УРОВНЮ РАСПОЛОЖЕНИЯ ВЫСТУПАЮЩИХ ЧАСТЕЙ</a:t>
            </a:r>
            <a:endParaRPr lang="ru-RU" sz="2000" b="1" spc="50" dirty="0">
              <a:ln w="11430"/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9144000" cy="39241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50" b="1" spc="50" dirty="0">
                <a:ln w="11430"/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ПОДОБИЕ ПО КОЛИЧЕСТВУ СЕГМЕНТОВ У ВЫСТУПАЮЩИХ ЧАСТЕЙ</a:t>
            </a:r>
            <a:endParaRPr lang="ru-RU" sz="1950" b="1" spc="50" dirty="0">
              <a:ln w="11430"/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142852"/>
            <a:ext cx="9144000" cy="39241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50" b="1" spc="50" dirty="0">
                <a:ln w="11430"/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ПОДОБИЕ ПО ПРОПОРЦИЯМ РАЗМЕРОВ ВЫСТУПАЮЩИХ ЧАСТЕЙ</a:t>
            </a:r>
            <a:endParaRPr lang="ru-RU" sz="1950" b="1" spc="50" dirty="0">
              <a:ln w="11430"/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76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revaz</cp:lastModifiedBy>
  <cp:revision>20</cp:revision>
  <dcterms:created xsi:type="dcterms:W3CDTF">2011-02-06T11:46:47Z</dcterms:created>
  <dcterms:modified xsi:type="dcterms:W3CDTF">2012-07-22T16:03:04Z</dcterms:modified>
</cp:coreProperties>
</file>