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9" r:id="rId3"/>
    <p:sldId id="260" r:id="rId4"/>
    <p:sldId id="331" r:id="rId5"/>
    <p:sldId id="332"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14"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6600"/>
    <a:srgbClr val="FF0000"/>
    <a:srgbClr val="146BEC"/>
    <a:srgbClr val="111AC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5" autoAdjust="0"/>
    <p:restoredTop sz="94660"/>
  </p:normalViewPr>
  <p:slideViewPr>
    <p:cSldViewPr>
      <p:cViewPr varScale="1">
        <p:scale>
          <a:sx n="70" d="100"/>
          <a:sy n="70" d="100"/>
        </p:scale>
        <p:origin x="-11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D212E51-E5EC-4019-84B6-1AC090A9C747}" type="datetimeFigureOut">
              <a:rPr lang="ru-RU"/>
              <a:pPr>
                <a:defRPr/>
              </a:pPr>
              <a:t>20.05.2012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E6DC287-B0F4-4B53-9FDC-ACB4DDC1C50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149B79-4D22-4F82-923A-B7D6B7E4CFC8}"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99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6085D1-D656-4B92-8249-895C7D445B7A}" type="slidenum">
              <a:rPr lang="ru-RU" smtClean="0"/>
              <a:pPr fontAlgn="base">
                <a:spcBef>
                  <a:spcPct val="0"/>
                </a:spcBef>
                <a:spcAft>
                  <a:spcPct val="0"/>
                </a:spcAft>
                <a:defRPr/>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47CB18-6B01-4A34-8E90-6DBA98CF25D1}" type="slidenum">
              <a:rPr lang="ru-RU" smtClean="0"/>
              <a:pPr fontAlgn="base">
                <a:spcBef>
                  <a:spcPct val="0"/>
                </a:spcBef>
                <a:spcAft>
                  <a:spcPct val="0"/>
                </a:spcAft>
                <a:defRPr/>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1B4A83-801C-44A1-860D-5BCBF7C18BED}" type="slidenum">
              <a:rPr lang="ru-RU" smtClean="0"/>
              <a:pPr fontAlgn="base">
                <a:spcBef>
                  <a:spcPct val="0"/>
                </a:spcBef>
                <a:spcAft>
                  <a:spcPct val="0"/>
                </a:spcAft>
                <a:defRPr/>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30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E935B3-86D5-4D2E-B093-0E5CD88F8717}"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40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E4D3F3-4659-4BF6-BA79-6313E591313D}" type="slidenum">
              <a:rPr lang="ru-RU" smtClean="0"/>
              <a:pPr fontAlgn="base">
                <a:spcBef>
                  <a:spcPct val="0"/>
                </a:spcBef>
                <a:spcAft>
                  <a:spcPct val="0"/>
                </a:spcAft>
                <a:defRPr/>
              </a:pPr>
              <a:t>14</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50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76B823-5506-43F0-AD3B-22F43CC5041E}" type="slidenum">
              <a:rPr lang="ru-RU" smtClean="0"/>
              <a:pPr fontAlgn="base">
                <a:spcBef>
                  <a:spcPct val="0"/>
                </a:spcBef>
                <a:spcAft>
                  <a:spcPct val="0"/>
                </a:spcAft>
                <a:defRPr/>
              </a:pPr>
              <a:t>15</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60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556B2E-6DDA-4C96-BBD6-DD656C198A3C}" type="slidenum">
              <a:rPr lang="ru-RU" smtClean="0"/>
              <a:pPr fontAlgn="base">
                <a:spcBef>
                  <a:spcPct val="0"/>
                </a:spcBef>
                <a:spcAft>
                  <a:spcPct val="0"/>
                </a:spcAft>
                <a:defRPr/>
              </a:pPr>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71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FAD72C-05CD-4108-B9B1-8293244E66ED}" type="slidenum">
              <a:rPr lang="ru-RU" smtClean="0"/>
              <a:pPr fontAlgn="base">
                <a:spcBef>
                  <a:spcPct val="0"/>
                </a:spcBef>
                <a:spcAft>
                  <a:spcPct val="0"/>
                </a:spcAft>
                <a:defRPr/>
              </a:pPr>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81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245B10-B433-4A94-B78C-245D022DB6FC}" type="slidenum">
              <a:rPr lang="ru-RU" smtClean="0"/>
              <a:pPr fontAlgn="base">
                <a:spcBef>
                  <a:spcPct val="0"/>
                </a:spcBef>
                <a:spcAft>
                  <a:spcPct val="0"/>
                </a:spcAft>
                <a:defRPr/>
              </a:pPr>
              <a:t>18</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91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A0EAE6-6E14-4AC1-A7FB-43A4F244421E}" type="slidenum">
              <a:rPr lang="ru-RU" smtClean="0"/>
              <a:pPr fontAlgn="base">
                <a:spcBef>
                  <a:spcPct val="0"/>
                </a:spcBef>
                <a:spcAft>
                  <a:spcPct val="0"/>
                </a:spcAft>
                <a:defRPr/>
              </a:pPr>
              <a:t>19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37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09B9AF-2B04-4A21-82B8-91E2B3F24B7D}"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01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783C4B-44B0-43EA-8D55-5BA9481852DD}" type="slidenum">
              <a:rPr lang="ru-RU" smtClean="0"/>
              <a:pPr fontAlgn="base">
                <a:spcBef>
                  <a:spcPct val="0"/>
                </a:spcBef>
                <a:spcAft>
                  <a:spcPct val="0"/>
                </a:spcAft>
                <a:defRPr/>
              </a:pPr>
              <a:t>20</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12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8E735-8678-4EEC-A75C-872B68D0070F}" type="slidenum">
              <a:rPr lang="ru-RU" smtClean="0"/>
              <a:pPr fontAlgn="base">
                <a:spcBef>
                  <a:spcPct val="0"/>
                </a:spcBef>
                <a:spcAft>
                  <a:spcPct val="0"/>
                </a:spcAft>
                <a:defRPr/>
              </a:pPr>
              <a:t>21</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22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A5E711-F090-40F3-8DA1-DF573F9AA0B2}" type="slidenum">
              <a:rPr lang="ru-RU" smtClean="0"/>
              <a:pPr fontAlgn="base">
                <a:spcBef>
                  <a:spcPct val="0"/>
                </a:spcBef>
                <a:spcAft>
                  <a:spcPct val="0"/>
                </a:spcAft>
                <a:defRPr/>
              </a:pPr>
              <a:t>22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850EEE-C17E-4CDF-BA63-98475B099580}"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17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DDACF5-4248-40E0-BEAD-C3BA605E68FD}"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27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FE8306-3DF7-4FC4-B151-AA4E9BEEA32F}" type="slidenum">
              <a:rPr lang="ru-RU" smtClean="0"/>
              <a:pPr fontAlgn="base">
                <a:spcBef>
                  <a:spcPct val="0"/>
                </a:spcBef>
                <a:spcAft>
                  <a:spcPct val="0"/>
                </a:spcAft>
                <a:defRPr/>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58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63D325-528F-45D6-AC62-9BAE1900C9DE}" type="slidenum">
              <a:rPr lang="ru-RU" smtClean="0"/>
              <a:pPr fontAlgn="base">
                <a:spcBef>
                  <a:spcPct val="0"/>
                </a:spcBef>
                <a:spcAft>
                  <a:spcPct val="0"/>
                </a:spcAft>
                <a:defRPr/>
              </a:pPr>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1E129D-1650-494E-BE16-6701E62EB816}" type="slidenum">
              <a:rPr lang="ru-RU" smtClean="0"/>
              <a:pPr fontAlgn="base">
                <a:spcBef>
                  <a:spcPct val="0"/>
                </a:spcBef>
                <a:spcAft>
                  <a:spcPct val="0"/>
                </a:spcAft>
                <a:defRPr/>
              </a:pPr>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78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1B188D-BCD5-4BD8-B1DA-23635373A5E7}" type="slidenum">
              <a:rPr lang="ru-RU" smtClean="0"/>
              <a:pPr fontAlgn="base">
                <a:spcBef>
                  <a:spcPct val="0"/>
                </a:spcBef>
                <a:spcAft>
                  <a:spcPct val="0"/>
                </a:spcAft>
                <a:defRPr/>
              </a:pPr>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89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FD5168-3D67-498B-9AE6-C61FE3BCF6FF}" type="slidenum">
              <a:rPr lang="ru-RU" smtClean="0"/>
              <a:pPr fontAlgn="base">
                <a:spcBef>
                  <a:spcPct val="0"/>
                </a:spcBef>
                <a:spcAft>
                  <a:spcPct val="0"/>
                </a:spcAft>
                <a:defRPr/>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74776436-74D6-44EA-B0A9-B27FA7619923}" type="datetimeFigureOut">
              <a:rPr lang="ru-RU"/>
              <a:pPr>
                <a:defRPr/>
              </a:pPr>
              <a:t>20.05.2012</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17A12799-9B6E-474D-AB0A-1D38E9BB1EC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6DF91D1-87B8-4EC6-9711-52F044D344E1}" type="datetimeFigureOut">
              <a:rPr lang="ru-RU"/>
              <a:pPr>
                <a:defRPr/>
              </a:pPr>
              <a:t>20.05.2012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ADA87E2-C05C-450E-8938-A651FDD115A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F972934-2D6B-4BAD-BC64-A10D7B0DB7C2}" type="datetimeFigureOut">
              <a:rPr lang="ru-RU"/>
              <a:pPr>
                <a:defRPr/>
              </a:pPr>
              <a:t>20.05.2012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FD0C358-5854-4F7D-B57C-01A94E3342D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608DFB0-6C8A-4A54-A218-CEE199FBB4FD}" type="datetimeFigureOut">
              <a:rPr lang="ru-RU"/>
              <a:pPr>
                <a:defRPr/>
              </a:pPr>
              <a:t>20.05.2012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F5C6565-E152-4C83-8D05-BBF54A0864C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E3569CB6-1DDC-4F71-8C5E-498845D8903A}" type="datetimeFigureOut">
              <a:rPr lang="ru-RU"/>
              <a:pPr>
                <a:defRPr/>
              </a:pPr>
              <a:t>20.05.2012</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0A96E436-E92C-433E-B7F7-0E713F0EAD7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EF641F2E-CA50-497A-9E00-82D65EDFE5D0}" type="datetimeFigureOut">
              <a:rPr lang="ru-RU"/>
              <a:pPr>
                <a:defRPr/>
              </a:pPr>
              <a:t>20.05.2012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B15D722F-2ACD-438C-8D35-1E33D31B599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2BEEA9F9-1DE7-4739-ABC7-9AE5582693A9}" type="datetimeFigureOut">
              <a:rPr lang="ru-RU"/>
              <a:pPr>
                <a:defRPr/>
              </a:pPr>
              <a:t>20.05.2012</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57DA7A38-51B7-48DA-BB6F-399B9262E5B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9EB99227-86F9-4F8B-BB3F-4371C3FC3CF3}" type="datetimeFigureOut">
              <a:rPr lang="ru-RU"/>
              <a:pPr>
                <a:defRPr/>
              </a:pPr>
              <a:t>20.05.2012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73250F19-E276-4628-9307-83C48ABD892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5C00543A-CA0C-4BDA-BBE2-6537AF46836A}" type="datetimeFigureOut">
              <a:rPr lang="ru-RU"/>
              <a:pPr>
                <a:defRPr/>
              </a:pPr>
              <a:t>20.05.2012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9A9B2D9B-21B4-4A7D-BD43-3728FDC4EBA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F5CE1385-E586-494C-82C7-B5D004CE88EC}" type="datetimeFigureOut">
              <a:rPr lang="ru-RU"/>
              <a:pPr>
                <a:defRPr/>
              </a:pPr>
              <a:t>20.05.2012</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97BC0F4D-8189-4BD2-8916-050642E2779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DC517FF3-47BD-44C3-B375-A1B8C178FA07}" type="datetimeFigureOut">
              <a:rPr lang="ru-RU"/>
              <a:pPr>
                <a:defRPr/>
              </a:pPr>
              <a:t>20.05.2012</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48D753B0-70E7-40BC-813C-A7B5BE4EE2C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3076"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3077"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CDFCFE21-9CCB-4926-BF9D-5936CABC3FBF}" type="datetimeFigureOut">
              <a:rPr lang="ru-RU"/>
              <a:pPr>
                <a:defRPr/>
              </a:pPr>
              <a:t>20.05.2012</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68E9F0C2-9303-4B88-AEA6-1A0B0ED21B80}"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15" r:id="rId1"/>
    <p:sldLayoutId id="2147483709" r:id="rId2"/>
    <p:sldLayoutId id="2147483716" r:id="rId3"/>
    <p:sldLayoutId id="2147483710" r:id="rId4"/>
    <p:sldLayoutId id="2147483717" r:id="rId5"/>
    <p:sldLayoutId id="2147483711" r:id="rId6"/>
    <p:sldLayoutId id="2147483712" r:id="rId7"/>
    <p:sldLayoutId id="2147483718" r:id="rId8"/>
    <p:sldLayoutId id="2147483719" r:id="rId9"/>
    <p:sldLayoutId id="2147483713" r:id="rId10"/>
    <p:sldLayoutId id="2147483714"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_____Microsoft_Office_Excel1.xls"/></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__________Microsoft_Office_Excel2.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786058"/>
            <a:ext cx="6480048" cy="1428760"/>
          </a:xfrm>
        </p:spPr>
        <p:txBody>
          <a:bodyPr>
            <a:normAutofit/>
          </a:bodyPr>
          <a:lstStyle/>
          <a:p>
            <a:pPr eaLnBrk="1" fontAlgn="auto" hangingPunct="1">
              <a:spcAft>
                <a:spcPts val="0"/>
              </a:spcAft>
              <a:defRPr/>
            </a:pPr>
            <a:r>
              <a:rPr smtClean="0">
                <a:solidFill>
                  <a:srgbClr val="00B0F0"/>
                </a:solidFill>
              </a:rPr>
              <a:t>Welcome to voronezh</a:t>
            </a:r>
            <a:endParaRPr lang="ru-RU">
              <a:solidFill>
                <a:srgbClr val="00B0F0"/>
              </a:solidFill>
            </a:endParaRPr>
          </a:p>
        </p:txBody>
      </p:sp>
      <p:pic>
        <p:nvPicPr>
          <p:cNvPr id="4" name="Picture 3" descr="C:\Documents and Settings\Root\Рабочий стол\Новая папка (2)\284504.jpg"/>
          <p:cNvPicPr>
            <a:picLocks noChangeAspect="1" noChangeArrowheads="1"/>
          </p:cNvPicPr>
          <p:nvPr/>
        </p:nvPicPr>
        <p:blipFill>
          <a:blip r:embed="rId3" cstate="print"/>
          <a:srcRect/>
          <a:stretch>
            <a:fillRect/>
          </a:stretch>
        </p:blipFill>
        <p:spPr bwMode="auto">
          <a:xfrm>
            <a:off x="5929322" y="214290"/>
            <a:ext cx="2857500" cy="2466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Пользователь\Desktop\voronezh by kardash\479923de07af.jpg"/>
          <p:cNvPicPr>
            <a:picLocks noChangeAspect="1" noChangeArrowheads="1"/>
          </p:cNvPicPr>
          <p:nvPr/>
        </p:nvPicPr>
        <p:blipFill>
          <a:blip r:embed="rId4" cstate="print"/>
          <a:srcRect/>
          <a:stretch>
            <a:fillRect/>
          </a:stretch>
        </p:blipFill>
        <p:spPr bwMode="auto">
          <a:xfrm>
            <a:off x="571500" y="3643313"/>
            <a:ext cx="3929063" cy="294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1000" fill="hold"/>
                                        <p:tgtEl>
                                          <p:spTgt spid="1026"/>
                                        </p:tgtEl>
                                        <p:attrNameLst>
                                          <p:attrName>ppt_w</p:attrName>
                                        </p:attrNameLst>
                                      </p:cBhvr>
                                      <p:tavLst>
                                        <p:tav tm="0">
                                          <p:val>
                                            <p:strVal val="#ppt_w*0.70"/>
                                          </p:val>
                                        </p:tav>
                                        <p:tav tm="100000">
                                          <p:val>
                                            <p:strVal val="#ppt_w"/>
                                          </p:val>
                                        </p:tav>
                                      </p:tavLst>
                                    </p:anim>
                                    <p:anim calcmode="lin" valueType="num">
                                      <p:cBhvr>
                                        <p:cTn id="11" dur="1000" fill="hold"/>
                                        <p:tgtEl>
                                          <p:spTgt spid="1026"/>
                                        </p:tgtEl>
                                        <p:attrNameLst>
                                          <p:attrName>ppt_h</p:attrName>
                                        </p:attrNameLst>
                                      </p:cBhvr>
                                      <p:tavLst>
                                        <p:tav tm="0">
                                          <p:val>
                                            <p:strVal val="#ppt_h"/>
                                          </p:val>
                                        </p:tav>
                                        <p:tav tm="100000">
                                          <p:val>
                                            <p:strVal val="#ppt_h"/>
                                          </p:val>
                                        </p:tav>
                                      </p:tavLst>
                                    </p:anim>
                                    <p:animEffect transition="in" filter="fade">
                                      <p:cBhvr>
                                        <p:cTn id="1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2571750"/>
            <a:ext cx="7467600" cy="1143000"/>
          </a:xfrm>
        </p:spPr>
        <p:txBody>
          <a:bodyPr>
            <a:noAutofit/>
          </a:bodyPr>
          <a:lstStyle/>
          <a:p>
            <a:pPr eaLnBrk="1" fontAlgn="auto" hangingPunct="1">
              <a:spcAft>
                <a:spcPts val="0"/>
              </a:spcAft>
              <a:defRPr/>
            </a:pPr>
            <a:r>
              <a:rPr lang="en-US" sz="1800" b="1" dirty="0" smtClean="0">
                <a:solidFill>
                  <a:srgbClr val="FB4B9B"/>
                </a:solidFill>
              </a:rPr>
              <a:t>Monument to </a:t>
            </a:r>
            <a:r>
              <a:rPr lang="en-US" sz="1800" b="1" dirty="0" err="1" smtClean="0">
                <a:solidFill>
                  <a:srgbClr val="FB4B9B"/>
                </a:solidFill>
              </a:rPr>
              <a:t>A.V.Koltsov</a:t>
            </a:r>
            <a:r>
              <a:rPr lang="en-US" sz="2400" b="1" dirty="0" smtClean="0"/>
              <a:t/>
            </a:r>
            <a:br>
              <a:rPr lang="en-US" sz="2400" b="1" dirty="0" smtClean="0"/>
            </a:br>
            <a:r>
              <a:rPr lang="en-US" sz="2400" dirty="0" smtClean="0">
                <a:solidFill>
                  <a:schemeClr val="accent1">
                    <a:lumMod val="75000"/>
                  </a:schemeClr>
                </a:solidFill>
              </a:rPr>
              <a:t>It stands in the park,</a:t>
            </a:r>
            <a:br>
              <a:rPr lang="en-US" sz="2400" dirty="0" smtClean="0">
                <a:solidFill>
                  <a:schemeClr val="accent1">
                    <a:lumMod val="75000"/>
                  </a:schemeClr>
                </a:solidFill>
              </a:rPr>
            </a:br>
            <a:r>
              <a:rPr lang="en-US" sz="2400" dirty="0" smtClean="0">
                <a:solidFill>
                  <a:schemeClr val="accent1">
                    <a:lumMod val="75000"/>
                  </a:schemeClr>
                </a:solidFill>
              </a:rPr>
              <a:t> naming after the great </a:t>
            </a:r>
            <a:br>
              <a:rPr lang="en-US" sz="2400" dirty="0" smtClean="0">
                <a:solidFill>
                  <a:schemeClr val="accent1">
                    <a:lumMod val="75000"/>
                  </a:schemeClr>
                </a:solidFill>
              </a:rPr>
            </a:br>
            <a:r>
              <a:rPr lang="en-US" sz="2400" dirty="0" smtClean="0">
                <a:solidFill>
                  <a:schemeClr val="accent1">
                    <a:lumMod val="75000"/>
                  </a:schemeClr>
                </a:solidFill>
              </a:rPr>
              <a:t>Russian poet, </a:t>
            </a:r>
            <a:br>
              <a:rPr lang="en-US" sz="2400" dirty="0" smtClean="0">
                <a:solidFill>
                  <a:schemeClr val="accent1">
                    <a:lumMod val="75000"/>
                  </a:schemeClr>
                </a:solidFill>
              </a:rPr>
            </a:br>
            <a:r>
              <a:rPr lang="en-US" sz="2400" dirty="0" smtClean="0">
                <a:solidFill>
                  <a:schemeClr val="accent1">
                    <a:lumMod val="75000"/>
                  </a:schemeClr>
                </a:solidFill>
              </a:rPr>
              <a:t>a native of Voronezh, </a:t>
            </a:r>
            <a:r>
              <a:rPr lang="en-US" sz="2400" dirty="0" err="1" smtClean="0">
                <a:solidFill>
                  <a:schemeClr val="accent1">
                    <a:lumMod val="75000"/>
                  </a:schemeClr>
                </a:solidFill>
              </a:rPr>
              <a:t>A.V.Koltsov</a:t>
            </a:r>
            <a:r>
              <a:rPr lang="en-US" sz="2400" dirty="0" smtClean="0">
                <a:solidFill>
                  <a:schemeClr val="accent1">
                    <a:lumMod val="75000"/>
                  </a:schemeClr>
                </a:solidFill>
              </a:rPr>
              <a:t>.</a:t>
            </a:r>
            <a:br>
              <a:rPr lang="en-US" sz="2400" dirty="0" smtClean="0">
                <a:solidFill>
                  <a:schemeClr val="accent1">
                    <a:lumMod val="75000"/>
                  </a:schemeClr>
                </a:solidFill>
              </a:rPr>
            </a:br>
            <a:r>
              <a:rPr lang="en-US" sz="2400" dirty="0" smtClean="0">
                <a:solidFill>
                  <a:schemeClr val="accent1">
                    <a:lumMod val="75000"/>
                  </a:schemeClr>
                </a:solidFill>
              </a:rPr>
              <a:t> It was opened in 1868.</a:t>
            </a:r>
            <a:br>
              <a:rPr lang="en-US" sz="2400" dirty="0" smtClean="0">
                <a:solidFill>
                  <a:schemeClr val="accent1">
                    <a:lumMod val="75000"/>
                  </a:schemeClr>
                </a:solidFill>
              </a:rPr>
            </a:br>
            <a:r>
              <a:rPr lang="en-US" sz="2400" dirty="0" smtClean="0">
                <a:solidFill>
                  <a:schemeClr val="accent1">
                    <a:lumMod val="75000"/>
                  </a:schemeClr>
                </a:solidFill>
              </a:rPr>
              <a:t>It was made of </a:t>
            </a:r>
            <a:br>
              <a:rPr lang="en-US" sz="2400" dirty="0" smtClean="0">
                <a:solidFill>
                  <a:schemeClr val="accent1">
                    <a:lumMod val="75000"/>
                  </a:schemeClr>
                </a:solidFill>
              </a:rPr>
            </a:br>
            <a:r>
              <a:rPr lang="en-US" sz="2400" dirty="0" smtClean="0">
                <a:solidFill>
                  <a:schemeClr val="accent1">
                    <a:lumMod val="75000"/>
                  </a:schemeClr>
                </a:solidFill>
              </a:rPr>
              <a:t>white marble by Petersburg </a:t>
            </a:r>
            <a:br>
              <a:rPr lang="en-US" sz="2400" dirty="0" smtClean="0">
                <a:solidFill>
                  <a:schemeClr val="accent1">
                    <a:lumMod val="75000"/>
                  </a:schemeClr>
                </a:solidFill>
              </a:rPr>
            </a:br>
            <a:r>
              <a:rPr lang="en-US" sz="2400" dirty="0" smtClean="0">
                <a:solidFill>
                  <a:schemeClr val="accent1">
                    <a:lumMod val="75000"/>
                  </a:schemeClr>
                </a:solidFill>
              </a:rPr>
              <a:t>sculpture </a:t>
            </a:r>
            <a:r>
              <a:rPr lang="en-US" sz="2400" dirty="0" err="1" smtClean="0">
                <a:solidFill>
                  <a:schemeClr val="accent1">
                    <a:lumMod val="75000"/>
                  </a:schemeClr>
                </a:solidFill>
              </a:rPr>
              <a:t>A.Triskorni</a:t>
            </a:r>
            <a:r>
              <a:rPr lang="en-US" sz="2400" dirty="0" smtClean="0">
                <a:solidFill>
                  <a:schemeClr val="accent1">
                    <a:lumMod val="75000"/>
                  </a:schemeClr>
                </a:solidFill>
              </a:rPr>
              <a:t>. The </a:t>
            </a:r>
            <a:br>
              <a:rPr lang="en-US" sz="2400" dirty="0" smtClean="0">
                <a:solidFill>
                  <a:schemeClr val="accent1">
                    <a:lumMod val="75000"/>
                  </a:schemeClr>
                </a:solidFill>
              </a:rPr>
            </a:br>
            <a:r>
              <a:rPr lang="en-US" sz="2400" dirty="0" smtClean="0">
                <a:solidFill>
                  <a:schemeClr val="accent1">
                    <a:lumMod val="75000"/>
                  </a:schemeClr>
                </a:solidFill>
              </a:rPr>
              <a:t>monument represents a small bust,</a:t>
            </a:r>
            <a:br>
              <a:rPr lang="en-US" sz="2400" dirty="0" smtClean="0">
                <a:solidFill>
                  <a:schemeClr val="accent1">
                    <a:lumMod val="75000"/>
                  </a:schemeClr>
                </a:solidFill>
              </a:rPr>
            </a:br>
            <a:r>
              <a:rPr lang="en-US" sz="2400" dirty="0" smtClean="0">
                <a:solidFill>
                  <a:schemeClr val="accent1">
                    <a:lumMod val="75000"/>
                  </a:schemeClr>
                </a:solidFill>
              </a:rPr>
              <a:t> erected on the complex </a:t>
            </a:r>
            <a:br>
              <a:rPr lang="en-US" sz="2400" dirty="0" smtClean="0">
                <a:solidFill>
                  <a:schemeClr val="accent1">
                    <a:lumMod val="75000"/>
                  </a:schemeClr>
                </a:solidFill>
              </a:rPr>
            </a:br>
            <a:r>
              <a:rPr lang="en-US" sz="2400" dirty="0" smtClean="0">
                <a:solidFill>
                  <a:schemeClr val="accent1">
                    <a:lumMod val="75000"/>
                  </a:schemeClr>
                </a:solidFill>
              </a:rPr>
              <a:t>high pedestal. According to </a:t>
            </a:r>
            <a:br>
              <a:rPr lang="en-US" sz="2400" dirty="0" smtClean="0">
                <a:solidFill>
                  <a:schemeClr val="accent1">
                    <a:lumMod val="75000"/>
                  </a:schemeClr>
                </a:solidFill>
              </a:rPr>
            </a:br>
            <a:r>
              <a:rPr lang="en-US" sz="2400" dirty="0" smtClean="0">
                <a:solidFill>
                  <a:schemeClr val="accent1">
                    <a:lumMod val="75000"/>
                  </a:schemeClr>
                </a:solidFill>
              </a:rPr>
              <a:t>classicism traditions</a:t>
            </a:r>
            <a:br>
              <a:rPr lang="en-US" sz="2400" dirty="0" smtClean="0">
                <a:solidFill>
                  <a:schemeClr val="accent1">
                    <a:lumMod val="75000"/>
                  </a:schemeClr>
                </a:solidFill>
              </a:rPr>
            </a:br>
            <a:r>
              <a:rPr lang="en-US" sz="2400" dirty="0" smtClean="0">
                <a:solidFill>
                  <a:schemeClr val="accent1">
                    <a:lumMod val="75000"/>
                  </a:schemeClr>
                </a:solidFill>
              </a:rPr>
              <a:t> the poet’s appearance </a:t>
            </a:r>
            <a:br>
              <a:rPr lang="en-US" sz="2400" dirty="0" smtClean="0">
                <a:solidFill>
                  <a:schemeClr val="accent1">
                    <a:lumMod val="75000"/>
                  </a:schemeClr>
                </a:solidFill>
              </a:rPr>
            </a:br>
            <a:r>
              <a:rPr lang="en-US" sz="2400" dirty="0" smtClean="0">
                <a:solidFill>
                  <a:schemeClr val="accent1">
                    <a:lumMod val="75000"/>
                  </a:schemeClr>
                </a:solidFill>
              </a:rPr>
              <a:t>corresponds to antique patterns</a:t>
            </a:r>
            <a:r>
              <a:rPr lang="en-US" sz="2400" dirty="0" smtClean="0"/>
              <a:t>.</a:t>
            </a:r>
            <a:endParaRPr lang="ru-RU" sz="2400" dirty="0"/>
          </a:p>
        </p:txBody>
      </p:sp>
      <p:pic>
        <p:nvPicPr>
          <p:cNvPr id="5122" name="Picture 2" descr="D:\документы\Мои документы\мои рисунки\фотки\img.php.jpg"/>
          <p:cNvPicPr>
            <a:picLocks noChangeAspect="1" noChangeArrowheads="1"/>
          </p:cNvPicPr>
          <p:nvPr/>
        </p:nvPicPr>
        <p:blipFill>
          <a:blip r:embed="rId3" cstate="print"/>
          <a:srcRect/>
          <a:stretch>
            <a:fillRect/>
          </a:stretch>
        </p:blipFill>
        <p:spPr bwMode="auto">
          <a:xfrm>
            <a:off x="5929313" y="785813"/>
            <a:ext cx="2786062" cy="435768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6038" cy="82550"/>
          </a:xfrm>
        </p:spPr>
        <p:txBody>
          <a:bodyPr>
            <a:normAutofit fontScale="90000"/>
          </a:bodyPr>
          <a:lstStyle/>
          <a:p>
            <a:pPr eaLnBrk="1" fontAlgn="auto" hangingPunct="1">
              <a:spcAft>
                <a:spcPts val="0"/>
              </a:spcAft>
              <a:defRPr/>
            </a:pPr>
            <a:endParaRPr lang="ru-RU" dirty="0"/>
          </a:p>
        </p:txBody>
      </p:sp>
      <p:sp>
        <p:nvSpPr>
          <p:cNvPr id="17411" name="Прямоугольник 3"/>
          <p:cNvSpPr>
            <a:spLocks noChangeArrowheads="1"/>
          </p:cNvSpPr>
          <p:nvPr/>
        </p:nvSpPr>
        <p:spPr bwMode="auto">
          <a:xfrm>
            <a:off x="571500" y="285750"/>
            <a:ext cx="5000625" cy="1200150"/>
          </a:xfrm>
          <a:prstGeom prst="rect">
            <a:avLst/>
          </a:prstGeom>
          <a:noFill/>
          <a:ln w="9525">
            <a:noFill/>
            <a:miter lim="800000"/>
            <a:headEnd/>
            <a:tailEnd/>
          </a:ln>
        </p:spPr>
        <p:txBody>
          <a:bodyPr>
            <a:spAutoFit/>
          </a:bodyPr>
          <a:lstStyle/>
          <a:p>
            <a:r>
              <a:rPr lang="en-US" sz="3600" b="1">
                <a:solidFill>
                  <a:srgbClr val="FB4B9B"/>
                </a:solidFill>
              </a:rPr>
              <a:t>Petrovsky park.</a:t>
            </a:r>
          </a:p>
          <a:p>
            <a:endParaRPr lang="en-US" sz="3600" b="1">
              <a:solidFill>
                <a:srgbClr val="FB4B9B"/>
              </a:solidFill>
            </a:endParaRPr>
          </a:p>
        </p:txBody>
      </p:sp>
      <p:sp>
        <p:nvSpPr>
          <p:cNvPr id="17412" name="Прямоугольник 4"/>
          <p:cNvSpPr>
            <a:spLocks noChangeArrowheads="1"/>
          </p:cNvSpPr>
          <p:nvPr/>
        </p:nvSpPr>
        <p:spPr bwMode="auto">
          <a:xfrm>
            <a:off x="285750" y="1000125"/>
            <a:ext cx="5715000" cy="646113"/>
          </a:xfrm>
          <a:prstGeom prst="rect">
            <a:avLst/>
          </a:prstGeom>
          <a:noFill/>
          <a:ln w="9525">
            <a:noFill/>
            <a:miter lim="800000"/>
            <a:headEnd/>
            <a:tailEnd/>
          </a:ln>
        </p:spPr>
        <p:txBody>
          <a:bodyPr>
            <a:spAutoFit/>
          </a:bodyPr>
          <a:lstStyle/>
          <a:p>
            <a:r>
              <a:rPr lang="en-US" sz="3600" b="1">
                <a:solidFill>
                  <a:srgbClr val="FB4B9B"/>
                </a:solidFill>
              </a:rPr>
              <a:t>The monument to Peter I</a:t>
            </a:r>
          </a:p>
        </p:txBody>
      </p:sp>
      <p:pic>
        <p:nvPicPr>
          <p:cNvPr id="6147" name="Picture 3" descr="D:\документы\Мои документы\мои рисунки\фотки\bighn.jpeg"/>
          <p:cNvPicPr>
            <a:picLocks noChangeAspect="1" noChangeArrowheads="1"/>
          </p:cNvPicPr>
          <p:nvPr/>
        </p:nvPicPr>
        <p:blipFill>
          <a:blip r:embed="rId3" cstate="print"/>
          <a:srcRect/>
          <a:stretch>
            <a:fillRect/>
          </a:stretch>
        </p:blipFill>
        <p:spPr bwMode="auto">
          <a:xfrm>
            <a:off x="1714500" y="4929188"/>
            <a:ext cx="2265363" cy="1698625"/>
          </a:xfrm>
          <a:prstGeom prst="rect">
            <a:avLst/>
          </a:prstGeom>
          <a:noFill/>
          <a:ln w="9525">
            <a:noFill/>
            <a:miter lim="800000"/>
            <a:headEnd/>
            <a:tailEnd/>
          </a:ln>
        </p:spPr>
      </p:pic>
      <p:pic>
        <p:nvPicPr>
          <p:cNvPr id="6148" name="Picture 4" descr="D:\документы\Мои документы\мои рисунки\фотки\0_1a5d1_a5198549_XL.jpg"/>
          <p:cNvPicPr>
            <a:picLocks noChangeAspect="1" noChangeArrowheads="1"/>
          </p:cNvPicPr>
          <p:nvPr/>
        </p:nvPicPr>
        <p:blipFill>
          <a:blip r:embed="rId4" cstate="print"/>
          <a:srcRect/>
          <a:stretch>
            <a:fillRect/>
          </a:stretch>
        </p:blipFill>
        <p:spPr bwMode="auto">
          <a:xfrm>
            <a:off x="6072188" y="214313"/>
            <a:ext cx="2625725" cy="1857375"/>
          </a:xfrm>
          <a:prstGeom prst="rect">
            <a:avLst/>
          </a:prstGeom>
          <a:noFill/>
          <a:ln w="9525">
            <a:noFill/>
            <a:miter lim="800000"/>
            <a:headEnd/>
            <a:tailEnd/>
          </a:ln>
        </p:spPr>
      </p:pic>
      <p:pic>
        <p:nvPicPr>
          <p:cNvPr id="6146" name="Picture 2" descr="D:\документы\Мои документы\мои рисунки\фотки\38202545_Voronezhe_na_prezhniy_postament_vodruzhena_bronzovaya_kopiya_pamyatnika_Petru_I_jpg.jpg"/>
          <p:cNvPicPr>
            <a:picLocks noChangeAspect="1" noChangeArrowheads="1"/>
          </p:cNvPicPr>
          <p:nvPr/>
        </p:nvPicPr>
        <p:blipFill>
          <a:blip r:embed="rId5" cstate="print"/>
          <a:srcRect/>
          <a:stretch>
            <a:fillRect/>
          </a:stretch>
        </p:blipFill>
        <p:spPr bwMode="auto">
          <a:xfrm>
            <a:off x="5000625" y="1785938"/>
            <a:ext cx="3571875" cy="2679700"/>
          </a:xfrm>
          <a:prstGeom prst="rect">
            <a:avLst/>
          </a:prstGeom>
          <a:noFill/>
          <a:ln w="9525">
            <a:noFill/>
            <a:miter lim="800000"/>
            <a:headEnd/>
            <a:tailEnd/>
          </a:ln>
        </p:spPr>
      </p:pic>
      <p:pic>
        <p:nvPicPr>
          <p:cNvPr id="6149" name="Picture 5" descr="D:\документы\Мои документы\мои рисунки\фотки\132.jpg"/>
          <p:cNvPicPr>
            <a:picLocks noChangeAspect="1" noChangeArrowheads="1"/>
          </p:cNvPicPr>
          <p:nvPr/>
        </p:nvPicPr>
        <p:blipFill>
          <a:blip r:embed="rId6" cstate="print"/>
          <a:srcRect/>
          <a:stretch>
            <a:fillRect/>
          </a:stretch>
        </p:blipFill>
        <p:spPr bwMode="auto">
          <a:xfrm>
            <a:off x="4214813" y="4357688"/>
            <a:ext cx="3249612" cy="2228850"/>
          </a:xfrm>
          <a:prstGeom prst="rect">
            <a:avLst/>
          </a:prstGeom>
          <a:noFill/>
          <a:ln w="9525">
            <a:noFill/>
            <a:miter lim="800000"/>
            <a:headEnd/>
            <a:tailEnd/>
          </a:ln>
        </p:spPr>
      </p:pic>
      <p:sp>
        <p:nvSpPr>
          <p:cNvPr id="6" name="Прямоугольник 5"/>
          <p:cNvSpPr/>
          <p:nvPr/>
        </p:nvSpPr>
        <p:spPr>
          <a:xfrm>
            <a:off x="500063" y="1857375"/>
            <a:ext cx="4572000" cy="3108325"/>
          </a:xfrm>
          <a:prstGeom prst="rect">
            <a:avLst/>
          </a:prstGeom>
        </p:spPr>
        <p:txBody>
          <a:bodyPr>
            <a:spAutoFit/>
          </a:bodyPr>
          <a:lstStyle/>
          <a:p>
            <a:pPr fontAlgn="auto">
              <a:spcBef>
                <a:spcPts val="0"/>
              </a:spcBef>
              <a:spcAft>
                <a:spcPts val="0"/>
              </a:spcAft>
              <a:defRPr/>
            </a:pPr>
            <a:r>
              <a:rPr lang="en-US" sz="2800" dirty="0">
                <a:solidFill>
                  <a:schemeClr val="accent1">
                    <a:lumMod val="75000"/>
                  </a:schemeClr>
                </a:solidFill>
                <a:latin typeface="+mn-lt"/>
                <a:cs typeface="+mn-cs"/>
              </a:rPr>
              <a:t>It is located in the middle of </a:t>
            </a:r>
            <a:r>
              <a:rPr lang="en-US" sz="2800" dirty="0" err="1">
                <a:solidFill>
                  <a:schemeClr val="accent1">
                    <a:lumMod val="75000"/>
                  </a:schemeClr>
                </a:solidFill>
                <a:latin typeface="+mn-lt"/>
                <a:cs typeface="+mn-cs"/>
              </a:rPr>
              <a:t>Petrovsky</a:t>
            </a:r>
            <a:r>
              <a:rPr lang="en-US" sz="2800" dirty="0">
                <a:solidFill>
                  <a:schemeClr val="accent1">
                    <a:lumMod val="75000"/>
                  </a:schemeClr>
                </a:solidFill>
                <a:latin typeface="+mn-lt"/>
                <a:cs typeface="+mn-cs"/>
              </a:rPr>
              <a:t> park, face to the avenue. The bronze monument was founded in Petersburg in </a:t>
            </a:r>
            <a:r>
              <a:rPr lang="en-US" sz="2800" b="1" dirty="0">
                <a:solidFill>
                  <a:schemeClr val="accent1">
                    <a:lumMod val="75000"/>
                  </a:schemeClr>
                </a:solidFill>
                <a:latin typeface="Batang" pitchFamily="18" charset="-127"/>
                <a:ea typeface="Batang" pitchFamily="18" charset="-127"/>
                <a:cs typeface="+mn-cs"/>
              </a:rPr>
              <a:t>1880</a:t>
            </a:r>
            <a:r>
              <a:rPr lang="en-US" sz="2800" dirty="0">
                <a:solidFill>
                  <a:schemeClr val="accent1">
                    <a:lumMod val="75000"/>
                  </a:schemeClr>
                </a:solidFill>
                <a:latin typeface="+mn-lt"/>
                <a:cs typeface="+mn-cs"/>
              </a:rPr>
              <a:t>. The pedestal is made of red granite.</a:t>
            </a:r>
            <a:endParaRPr lang="ru-RU" sz="2800" dirty="0">
              <a:solidFill>
                <a:schemeClr val="accent1">
                  <a:lumMod val="75000"/>
                </a:schemeClr>
              </a:solidFill>
              <a:latin typeface="+mn-lt"/>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wipe(down)">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wipe(down)">
                                      <p:cBhvr>
                                        <p:cTn id="18" dur="500"/>
                                        <p:tgtEl>
                                          <p:spTgt spid="61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wipe(down)">
                                      <p:cBhvr>
                                        <p:cTn id="23"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5500688" y="2857500"/>
            <a:ext cx="3036887" cy="3570288"/>
          </a:xfrm>
          <a:prstGeom prst="rect">
            <a:avLst/>
          </a:prstGeom>
          <a:noFill/>
          <a:ln w="9525">
            <a:noFill/>
            <a:miter lim="800000"/>
            <a:headEnd/>
            <a:tailEnd/>
          </a:ln>
        </p:spPr>
      </p:pic>
      <p:pic>
        <p:nvPicPr>
          <p:cNvPr id="7174" name="Picture 6" descr="D:\документы\Мои документы\мои рисунки\фотки\ув.jpg"/>
          <p:cNvPicPr>
            <a:picLocks noChangeAspect="1" noChangeArrowheads="1"/>
          </p:cNvPicPr>
          <p:nvPr/>
        </p:nvPicPr>
        <p:blipFill>
          <a:blip r:embed="rId4" cstate="print"/>
          <a:srcRect/>
          <a:stretch>
            <a:fillRect/>
          </a:stretch>
        </p:blipFill>
        <p:spPr bwMode="auto">
          <a:xfrm>
            <a:off x="428625" y="2857500"/>
            <a:ext cx="2143125" cy="1714500"/>
          </a:xfrm>
          <a:prstGeom prst="rect">
            <a:avLst/>
          </a:prstGeom>
          <a:noFill/>
          <a:ln w="9525">
            <a:noFill/>
            <a:miter lim="800000"/>
            <a:headEnd/>
            <a:tailEnd/>
          </a:ln>
        </p:spPr>
      </p:pic>
      <p:pic>
        <p:nvPicPr>
          <p:cNvPr id="7175" name="Picture 7" descr="D:\документы\Мои документы\мои рисунки\фотки\уац.jpg"/>
          <p:cNvPicPr>
            <a:picLocks noChangeAspect="1" noChangeArrowheads="1"/>
          </p:cNvPicPr>
          <p:nvPr/>
        </p:nvPicPr>
        <p:blipFill>
          <a:blip r:embed="rId5" cstate="print"/>
          <a:srcRect/>
          <a:stretch>
            <a:fillRect/>
          </a:stretch>
        </p:blipFill>
        <p:spPr bwMode="auto">
          <a:xfrm>
            <a:off x="3143250" y="3000375"/>
            <a:ext cx="2084388" cy="1597025"/>
          </a:xfrm>
          <a:prstGeom prst="rect">
            <a:avLst/>
          </a:prstGeom>
          <a:noFill/>
          <a:ln w="9525">
            <a:noFill/>
            <a:miter lim="800000"/>
            <a:headEnd/>
            <a:tailEnd/>
          </a:ln>
        </p:spPr>
      </p:pic>
      <p:pic>
        <p:nvPicPr>
          <p:cNvPr id="7176" name="Picture 8" descr="D:\документы\Мои документы\мои рисунки\фотки\iку.jpg"/>
          <p:cNvPicPr>
            <a:picLocks noChangeAspect="1" noChangeArrowheads="1"/>
          </p:cNvPicPr>
          <p:nvPr/>
        </p:nvPicPr>
        <p:blipFill>
          <a:blip r:embed="rId6" cstate="print"/>
          <a:srcRect/>
          <a:stretch>
            <a:fillRect/>
          </a:stretch>
        </p:blipFill>
        <p:spPr bwMode="auto">
          <a:xfrm>
            <a:off x="3143250" y="4786313"/>
            <a:ext cx="2316163" cy="1736725"/>
          </a:xfrm>
          <a:prstGeom prst="rect">
            <a:avLst/>
          </a:prstGeom>
          <a:noFill/>
          <a:ln w="9525">
            <a:noFill/>
            <a:miter lim="800000"/>
            <a:headEnd/>
            <a:tailEnd/>
          </a:ln>
        </p:spPr>
      </p:pic>
      <p:pic>
        <p:nvPicPr>
          <p:cNvPr id="7177" name="Picture 9" descr="D:\документы\Мои документы\мои рисунки\фотки\i.jpg"/>
          <p:cNvPicPr>
            <a:picLocks noChangeAspect="1" noChangeArrowheads="1"/>
          </p:cNvPicPr>
          <p:nvPr/>
        </p:nvPicPr>
        <p:blipFill>
          <a:blip r:embed="rId7" cstate="print"/>
          <a:srcRect/>
          <a:stretch>
            <a:fillRect/>
          </a:stretch>
        </p:blipFill>
        <p:spPr bwMode="auto">
          <a:xfrm>
            <a:off x="571500" y="4929188"/>
            <a:ext cx="1905000" cy="1422400"/>
          </a:xfrm>
          <a:prstGeom prst="rect">
            <a:avLst/>
          </a:prstGeom>
          <a:noFill/>
          <a:ln w="9525">
            <a:noFill/>
            <a:miter lim="800000"/>
            <a:headEnd/>
            <a:tailEnd/>
          </a:ln>
        </p:spPr>
      </p:pic>
      <p:sp>
        <p:nvSpPr>
          <p:cNvPr id="2" name="Заголовок 1"/>
          <p:cNvSpPr>
            <a:spLocks noGrp="1"/>
          </p:cNvSpPr>
          <p:nvPr>
            <p:ph type="title"/>
          </p:nvPr>
        </p:nvSpPr>
        <p:spPr>
          <a:xfrm>
            <a:off x="571500" y="1071563"/>
            <a:ext cx="7467600" cy="1143000"/>
          </a:xfrm>
        </p:spPr>
        <p:txBody>
          <a:bodyPr>
            <a:normAutofit fontScale="90000"/>
          </a:bodyPr>
          <a:lstStyle/>
          <a:p>
            <a:pPr eaLnBrk="1" fontAlgn="auto" hangingPunct="1">
              <a:spcAft>
                <a:spcPts val="0"/>
              </a:spcAft>
              <a:defRPr/>
            </a:pPr>
            <a:r>
              <a:rPr lang="ru-RU" sz="4000" dirty="0" smtClean="0">
                <a:solidFill>
                  <a:srgbClr val="FB4B9B"/>
                </a:solidFill>
              </a:rPr>
              <a:t/>
            </a:r>
            <a:br>
              <a:rPr lang="ru-RU" sz="4000" dirty="0" smtClean="0">
                <a:solidFill>
                  <a:srgbClr val="FB4B9B"/>
                </a:solidFill>
              </a:rPr>
            </a:br>
            <a:r>
              <a:rPr lang="en-US" sz="4000" dirty="0" smtClean="0">
                <a:solidFill>
                  <a:srgbClr val="FB4B9B"/>
                </a:solidFill>
              </a:rPr>
              <a:t>In Voronezh you can see </a:t>
            </a:r>
            <a:r>
              <a:rPr lang="ru-RU" sz="4000" dirty="0" err="1" smtClean="0">
                <a:solidFill>
                  <a:srgbClr val="FB4B9B"/>
                </a:solidFill>
              </a:rPr>
              <a:t>а</a:t>
            </a:r>
            <a:r>
              <a:rPr lang="en-US" sz="4000" dirty="0" err="1" smtClean="0">
                <a:solidFill>
                  <a:srgbClr val="FB4B9B"/>
                </a:solidFill>
              </a:rPr>
              <a:t>lso</a:t>
            </a:r>
            <a:r>
              <a:rPr lang="ru-RU" sz="4000" dirty="0" smtClean="0">
                <a:solidFill>
                  <a:srgbClr val="FB4B9B"/>
                </a:solidFill>
              </a:rPr>
              <a:t>:</a:t>
            </a:r>
            <a:r>
              <a:rPr lang="en-US" sz="4000" dirty="0" smtClean="0">
                <a:solidFill>
                  <a:srgbClr val="FB4B9B"/>
                </a:solidFill>
              </a:rPr>
              <a:t/>
            </a:r>
            <a:br>
              <a:rPr lang="en-US" sz="4000" dirty="0" smtClean="0">
                <a:solidFill>
                  <a:srgbClr val="FB4B9B"/>
                </a:solidFill>
              </a:rPr>
            </a:br>
            <a:r>
              <a:rPr lang="ru-RU" dirty="0" smtClean="0">
                <a:solidFill>
                  <a:srgbClr val="00B0F0"/>
                </a:solidFill>
              </a:rPr>
              <a:t>- </a:t>
            </a:r>
            <a:r>
              <a:rPr lang="en-US" sz="3600" b="1" dirty="0" err="1" smtClean="0">
                <a:solidFill>
                  <a:srgbClr val="00B0F0"/>
                </a:solidFill>
              </a:rPr>
              <a:t>Prospekt</a:t>
            </a:r>
            <a:r>
              <a:rPr lang="en-US" sz="3600" b="1" dirty="0" smtClean="0">
                <a:solidFill>
                  <a:srgbClr val="00B0F0"/>
                </a:solidFill>
              </a:rPr>
              <a:t> </a:t>
            </a:r>
            <a:r>
              <a:rPr lang="en-US" sz="3600" b="1" dirty="0" err="1" smtClean="0">
                <a:solidFill>
                  <a:srgbClr val="00B0F0"/>
                </a:solidFill>
              </a:rPr>
              <a:t>Revolyutsii</a:t>
            </a:r>
            <a:r>
              <a:rPr lang="en-US" b="1" dirty="0" smtClean="0">
                <a:solidFill>
                  <a:srgbClr val="00B0F0"/>
                </a:solidFill>
              </a:rPr>
              <a:t>. </a:t>
            </a:r>
            <a:r>
              <a:rPr lang="en-US" b="1" dirty="0" smtClean="0">
                <a:solidFill>
                  <a:schemeClr val="accent1">
                    <a:lumMod val="75000"/>
                  </a:schemeClr>
                </a:solidFill>
              </a:rPr>
              <a:t>I</a:t>
            </a:r>
            <a:r>
              <a:rPr lang="en-US" dirty="0" smtClean="0">
                <a:solidFill>
                  <a:schemeClr val="accent1">
                    <a:lumMod val="75000"/>
                  </a:schemeClr>
                </a:solidFill>
              </a:rPr>
              <a:t>s the epicenter of Voronezh's life. It has many beautiful and historical buildings.</a:t>
            </a:r>
            <a:r>
              <a:rPr lang="en-US" dirty="0" smtClean="0"/>
              <a:t/>
            </a:r>
            <a:br>
              <a:rPr lang="en-US" dirty="0" smtClean="0"/>
            </a:br>
            <a:endParaRPr lang="ru-RU"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wipe(down)">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wipe(down)">
                                      <p:cBhvr>
                                        <p:cTn id="17" dur="500"/>
                                        <p:tgtEl>
                                          <p:spTgt spid="71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wipe(down)">
                                      <p:cBhvr>
                                        <p:cTn id="22" dur="500"/>
                                        <p:tgtEl>
                                          <p:spTgt spid="71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177"/>
                                        </p:tgtEl>
                                        <p:attrNameLst>
                                          <p:attrName>style.visibility</p:attrName>
                                        </p:attrNameLst>
                                      </p:cBhvr>
                                      <p:to>
                                        <p:strVal val="visible"/>
                                      </p:to>
                                    </p:set>
                                    <p:animEffect transition="in" filter="wipe(down)">
                                      <p:cBhvr>
                                        <p:cTn id="27"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857250"/>
            <a:ext cx="7467600" cy="1143000"/>
          </a:xfrm>
        </p:spPr>
        <p:txBody>
          <a:bodyPr>
            <a:normAutofit fontScale="90000"/>
          </a:bodyPr>
          <a:lstStyle/>
          <a:p>
            <a:pPr eaLnBrk="1" fontAlgn="auto" hangingPunct="1">
              <a:spcAft>
                <a:spcPts val="0"/>
              </a:spcAft>
              <a:defRPr/>
            </a:pPr>
            <a:r>
              <a:rPr lang="en-US" sz="3600" dirty="0" smtClean="0">
                <a:solidFill>
                  <a:schemeClr val="accent1">
                    <a:lumMod val="75000"/>
                  </a:schemeClr>
                </a:solidFill>
              </a:rPr>
              <a:t>- </a:t>
            </a:r>
            <a:r>
              <a:rPr lang="en-US" sz="3600" b="1" dirty="0" smtClean="0">
                <a:solidFill>
                  <a:schemeClr val="accent1">
                    <a:lumMod val="75000"/>
                  </a:schemeClr>
                </a:solidFill>
              </a:rPr>
              <a:t>The monument </a:t>
            </a:r>
            <a:r>
              <a:rPr lang="en-US" sz="4400" b="1" dirty="0" smtClean="0">
                <a:solidFill>
                  <a:srgbClr val="00B0F0"/>
                </a:solidFill>
              </a:rPr>
              <a:t>Kitten from </a:t>
            </a:r>
            <a:r>
              <a:rPr lang="en-US" sz="4400" b="1" dirty="0" err="1" smtClean="0">
                <a:solidFill>
                  <a:srgbClr val="00B0F0"/>
                </a:solidFill>
              </a:rPr>
              <a:t>Lizyukova</a:t>
            </a:r>
            <a:r>
              <a:rPr lang="en-US" sz="4400" b="1" dirty="0" smtClean="0">
                <a:solidFill>
                  <a:srgbClr val="00B0F0"/>
                </a:solidFill>
              </a:rPr>
              <a:t> street</a:t>
            </a:r>
            <a:r>
              <a:rPr lang="en-US" sz="4400" dirty="0" smtClean="0">
                <a:solidFill>
                  <a:srgbClr val="00B0F0"/>
                </a:solidFill>
              </a:rPr>
              <a:t> </a:t>
            </a:r>
            <a:r>
              <a:rPr lang="en-US" dirty="0" smtClean="0"/>
              <a:t/>
            </a:r>
            <a:br>
              <a:rPr lang="en-US" dirty="0" smtClean="0"/>
            </a:br>
            <a:endParaRPr lang="ru-RU" dirty="0"/>
          </a:p>
        </p:txBody>
      </p:sp>
      <p:pic>
        <p:nvPicPr>
          <p:cNvPr id="8194" name="Picture 2" descr="D:\документы\Мои документы\мои рисунки\фотки\Фотки Воронежа_2\Копия Котенок с улицы Лизюкова.jpg"/>
          <p:cNvPicPr>
            <a:picLocks noChangeAspect="1" noChangeArrowheads="1"/>
          </p:cNvPicPr>
          <p:nvPr/>
        </p:nvPicPr>
        <p:blipFill>
          <a:blip r:embed="rId3" cstate="print"/>
          <a:srcRect/>
          <a:stretch>
            <a:fillRect/>
          </a:stretch>
        </p:blipFill>
        <p:spPr bwMode="auto">
          <a:xfrm>
            <a:off x="1000125" y="1785938"/>
            <a:ext cx="4279900" cy="4746625"/>
          </a:xfrm>
          <a:prstGeom prst="rect">
            <a:avLst/>
          </a:prstGeom>
          <a:noFill/>
          <a:ln w="9525">
            <a:noFill/>
            <a:miter lim="800000"/>
            <a:headEnd/>
            <a:tailEnd/>
          </a:ln>
        </p:spPr>
      </p:pic>
      <p:pic>
        <p:nvPicPr>
          <p:cNvPr id="19460" name="Picture 3" descr="D:\документы\Мои документы\мои рисунки\фотки\i.jpg"/>
          <p:cNvPicPr>
            <a:picLocks noChangeAspect="1" noChangeArrowheads="1"/>
          </p:cNvPicPr>
          <p:nvPr/>
        </p:nvPicPr>
        <p:blipFill>
          <a:blip r:embed="rId4" cstate="print"/>
          <a:srcRect/>
          <a:stretch>
            <a:fillRect/>
          </a:stretch>
        </p:blipFill>
        <p:spPr bwMode="auto">
          <a:xfrm>
            <a:off x="5786438" y="1214438"/>
            <a:ext cx="1571625" cy="2100262"/>
          </a:xfrm>
          <a:prstGeom prst="rect">
            <a:avLst/>
          </a:prstGeom>
          <a:noFill/>
          <a:ln w="9525">
            <a:noFill/>
            <a:miter lim="800000"/>
            <a:headEnd/>
            <a:tailEnd/>
          </a:ln>
        </p:spPr>
      </p:pic>
      <p:pic>
        <p:nvPicPr>
          <p:cNvPr id="19461" name="Picture 4" descr="D:\документы\Мои документы\мои рисунки\фотки\i65.jpg"/>
          <p:cNvPicPr>
            <a:picLocks noChangeAspect="1" noChangeArrowheads="1"/>
          </p:cNvPicPr>
          <p:nvPr/>
        </p:nvPicPr>
        <p:blipFill>
          <a:blip r:embed="rId5" cstate="print"/>
          <a:srcRect/>
          <a:stretch>
            <a:fillRect/>
          </a:stretch>
        </p:blipFill>
        <p:spPr bwMode="auto">
          <a:xfrm>
            <a:off x="5357813" y="3643313"/>
            <a:ext cx="3071812" cy="22987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357188" y="1357313"/>
            <a:ext cx="7467600" cy="1143000"/>
          </a:xfrm>
        </p:spPr>
        <p:txBody>
          <a:bodyPr/>
          <a:lstStyle/>
          <a:p>
            <a:pPr eaLnBrk="1" hangingPunct="1"/>
            <a:r>
              <a:rPr lang="en-US" sz="3600" smtClean="0">
                <a:solidFill>
                  <a:srgbClr val="00B0F0"/>
                </a:solidFill>
              </a:rPr>
              <a:t>-The office of South-Eastern Railways (SERW), in Russian: YU-VE-ZHE-DE. </a:t>
            </a:r>
            <a:br>
              <a:rPr lang="en-US" sz="3600" smtClean="0">
                <a:solidFill>
                  <a:srgbClr val="00B0F0"/>
                </a:solidFill>
              </a:rPr>
            </a:br>
            <a:endParaRPr lang="ru-RU" sz="3600" smtClean="0">
              <a:solidFill>
                <a:srgbClr val="00B0F0"/>
              </a:solidFill>
            </a:endParaRPr>
          </a:p>
        </p:txBody>
      </p:sp>
      <p:pic>
        <p:nvPicPr>
          <p:cNvPr id="20483" name="Picture 2" descr="D:\документы\Мои документы\мои рисунки\фотки\Фотки Воронежа_2\ЮВЖД1.jpg"/>
          <p:cNvPicPr>
            <a:picLocks noChangeAspect="1" noChangeArrowheads="1"/>
          </p:cNvPicPr>
          <p:nvPr/>
        </p:nvPicPr>
        <p:blipFill>
          <a:blip r:embed="rId3" cstate="print"/>
          <a:srcRect/>
          <a:stretch>
            <a:fillRect/>
          </a:stretch>
        </p:blipFill>
        <p:spPr bwMode="auto">
          <a:xfrm>
            <a:off x="4572000" y="2214563"/>
            <a:ext cx="2701925" cy="3786187"/>
          </a:xfrm>
          <a:prstGeom prst="rect">
            <a:avLst/>
          </a:prstGeom>
          <a:noFill/>
          <a:ln w="9525">
            <a:noFill/>
            <a:miter lim="800000"/>
            <a:headEnd/>
            <a:tailEnd/>
          </a:ln>
        </p:spPr>
      </p:pic>
      <p:pic>
        <p:nvPicPr>
          <p:cNvPr id="20484" name="Picture 3" descr="D:\документы\Мои документы\мои рисунки\фотки\Фотки Воронежа_2\вокзал.jpg"/>
          <p:cNvPicPr>
            <a:picLocks noChangeAspect="1" noChangeArrowheads="1"/>
          </p:cNvPicPr>
          <p:nvPr/>
        </p:nvPicPr>
        <p:blipFill>
          <a:blip r:embed="rId4" cstate="print"/>
          <a:srcRect/>
          <a:stretch>
            <a:fillRect/>
          </a:stretch>
        </p:blipFill>
        <p:spPr bwMode="auto">
          <a:xfrm>
            <a:off x="714375" y="2286000"/>
            <a:ext cx="3414713" cy="2308225"/>
          </a:xfrm>
          <a:prstGeom prst="rect">
            <a:avLst/>
          </a:prstGeom>
          <a:noFill/>
          <a:ln w="9525">
            <a:noFill/>
            <a:miter lim="800000"/>
            <a:headEnd/>
            <a:tailEnd/>
          </a:ln>
        </p:spPr>
      </p:pic>
      <p:pic>
        <p:nvPicPr>
          <p:cNvPr id="20485" name="Picture 4" descr="D:\документы\Мои документы\мои рисунки\фотки\Фотки Воронежа_2\Вокзал Воронеж 1.JPG"/>
          <p:cNvPicPr>
            <a:picLocks noChangeAspect="1" noChangeArrowheads="1"/>
          </p:cNvPicPr>
          <p:nvPr/>
        </p:nvPicPr>
        <p:blipFill>
          <a:blip r:embed="rId5" cstate="print"/>
          <a:srcRect/>
          <a:stretch>
            <a:fillRect/>
          </a:stretch>
        </p:blipFill>
        <p:spPr bwMode="auto">
          <a:xfrm>
            <a:off x="2428875" y="4143375"/>
            <a:ext cx="1857375" cy="250983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38"/>
            <a:ext cx="7467600" cy="1143000"/>
          </a:xfrm>
        </p:spPr>
        <p:txBody>
          <a:bodyPr>
            <a:normAutofit fontScale="90000"/>
          </a:bodyPr>
          <a:lstStyle/>
          <a:p>
            <a:pPr eaLnBrk="1" fontAlgn="auto" hangingPunct="1">
              <a:spcAft>
                <a:spcPts val="0"/>
              </a:spcAft>
              <a:defRPr/>
            </a:pPr>
            <a:r>
              <a:rPr lang="en-US" sz="4000" dirty="0" smtClean="0">
                <a:solidFill>
                  <a:srgbClr val="00B0F0"/>
                </a:solidFill>
              </a:rPr>
              <a:t>- The </a:t>
            </a:r>
            <a:r>
              <a:rPr lang="en-US" sz="4000" b="1" dirty="0" smtClean="0">
                <a:solidFill>
                  <a:srgbClr val="00B0F0"/>
                </a:solidFill>
              </a:rPr>
              <a:t>Lenin Square</a:t>
            </a:r>
            <a:r>
              <a:rPr lang="en-US" sz="4000" dirty="0" smtClean="0">
                <a:solidFill>
                  <a:srgbClr val="00B0F0"/>
                </a:solidFill>
              </a:rPr>
              <a:t>. </a:t>
            </a:r>
            <a:br>
              <a:rPr lang="en-US" sz="4000" dirty="0" smtClean="0">
                <a:solidFill>
                  <a:srgbClr val="00B0F0"/>
                </a:solidFill>
              </a:rPr>
            </a:br>
            <a:r>
              <a:rPr lang="en-US" sz="4000" dirty="0" smtClean="0">
                <a:solidFill>
                  <a:srgbClr val="00B0F0"/>
                </a:solidFill>
              </a:rPr>
              <a:t>- The park </a:t>
            </a:r>
            <a:r>
              <a:rPr lang="en-US" sz="4000" b="1" dirty="0" err="1" smtClean="0">
                <a:solidFill>
                  <a:srgbClr val="00B0F0"/>
                </a:solidFill>
              </a:rPr>
              <a:t>Koltsovskiy</a:t>
            </a:r>
            <a:r>
              <a:rPr lang="en-US" sz="4000" b="1" dirty="0" smtClean="0">
                <a:solidFill>
                  <a:srgbClr val="00B0F0"/>
                </a:solidFill>
              </a:rPr>
              <a:t> </a:t>
            </a:r>
            <a:r>
              <a:rPr lang="en-US" sz="4000" b="1" dirty="0" err="1" smtClean="0">
                <a:solidFill>
                  <a:srgbClr val="00B0F0"/>
                </a:solidFill>
              </a:rPr>
              <a:t>skver</a:t>
            </a:r>
            <a:r>
              <a:rPr lang="en-US" b="1" dirty="0" smtClean="0"/>
              <a:t/>
            </a:r>
            <a:br>
              <a:rPr lang="en-US" b="1" dirty="0" smtClean="0"/>
            </a:br>
            <a:endParaRPr lang="ru-RU" dirty="0"/>
          </a:p>
        </p:txBody>
      </p:sp>
      <p:pic>
        <p:nvPicPr>
          <p:cNvPr id="10242" name="Picture 2" descr="D:\документы\Мои документы\мои рисунки\фотки\Фотки Воронежа_2\gorod8.jpg"/>
          <p:cNvPicPr>
            <a:picLocks noChangeAspect="1" noChangeArrowheads="1"/>
          </p:cNvPicPr>
          <p:nvPr/>
        </p:nvPicPr>
        <p:blipFill>
          <a:blip r:embed="rId3" cstate="print"/>
          <a:srcRect/>
          <a:stretch>
            <a:fillRect/>
          </a:stretch>
        </p:blipFill>
        <p:spPr bwMode="auto">
          <a:xfrm>
            <a:off x="357188" y="1571625"/>
            <a:ext cx="4792662" cy="3357563"/>
          </a:xfrm>
          <a:prstGeom prst="rect">
            <a:avLst/>
          </a:prstGeom>
          <a:noFill/>
          <a:ln w="9525">
            <a:noFill/>
            <a:miter lim="800000"/>
            <a:headEnd/>
            <a:tailEnd/>
          </a:ln>
        </p:spPr>
      </p:pic>
      <p:pic>
        <p:nvPicPr>
          <p:cNvPr id="21508" name="Picture 3" descr="D:\документы\Мои документы\мои рисунки\фотки\Фотки Воронежа_2\gorod32.jpg"/>
          <p:cNvPicPr>
            <a:picLocks noChangeAspect="1" noChangeArrowheads="1"/>
          </p:cNvPicPr>
          <p:nvPr/>
        </p:nvPicPr>
        <p:blipFill>
          <a:blip r:embed="rId4" cstate="print"/>
          <a:srcRect/>
          <a:stretch>
            <a:fillRect/>
          </a:stretch>
        </p:blipFill>
        <p:spPr bwMode="auto">
          <a:xfrm>
            <a:off x="4714875" y="4143375"/>
            <a:ext cx="2928938" cy="2357438"/>
          </a:xfrm>
          <a:prstGeom prst="rect">
            <a:avLst/>
          </a:prstGeom>
          <a:noFill/>
          <a:ln w="9525">
            <a:noFill/>
            <a:miter lim="800000"/>
            <a:headEnd/>
            <a:tailEnd/>
          </a:ln>
        </p:spPr>
      </p:pic>
      <p:pic>
        <p:nvPicPr>
          <p:cNvPr id="10245" name="Picture 5" descr="D:\документы\Мои документы\мои рисунки\фотки\осень\DSCN0462.JPG"/>
          <p:cNvPicPr>
            <a:picLocks noChangeAspect="1" noChangeArrowheads="1"/>
          </p:cNvPicPr>
          <p:nvPr/>
        </p:nvPicPr>
        <p:blipFill>
          <a:blip r:embed="rId5" cstate="print"/>
          <a:srcRect/>
          <a:stretch>
            <a:fillRect/>
          </a:stretch>
        </p:blipFill>
        <p:spPr bwMode="auto">
          <a:xfrm>
            <a:off x="5143500" y="1571625"/>
            <a:ext cx="3143250" cy="2357438"/>
          </a:xfrm>
          <a:prstGeom prst="rect">
            <a:avLst/>
          </a:prstGeom>
          <a:noFill/>
          <a:ln w="9525">
            <a:noFill/>
            <a:miter lim="800000"/>
            <a:headEnd/>
            <a:tailEnd/>
          </a:ln>
        </p:spPr>
      </p:pic>
      <p:pic>
        <p:nvPicPr>
          <p:cNvPr id="10246" name="Picture 6" descr="D:\документы\Мои документы\мои рисунки\фотки\Фотки Воронежа_2\Фонари.jpg"/>
          <p:cNvPicPr>
            <a:picLocks noChangeAspect="1" noChangeArrowheads="1"/>
          </p:cNvPicPr>
          <p:nvPr/>
        </p:nvPicPr>
        <p:blipFill>
          <a:blip r:embed="rId6" cstate="print"/>
          <a:srcRect/>
          <a:stretch>
            <a:fillRect/>
          </a:stretch>
        </p:blipFill>
        <p:spPr bwMode="auto">
          <a:xfrm>
            <a:off x="2786063" y="4643438"/>
            <a:ext cx="1500187" cy="20002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wipe(down)">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wipe(down)">
                                      <p:cBhvr>
                                        <p:cTn id="1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500063"/>
            <a:ext cx="7467600" cy="1143000"/>
          </a:xfrm>
        </p:spPr>
        <p:txBody>
          <a:bodyPr>
            <a:normAutofit fontScale="90000"/>
          </a:bodyPr>
          <a:lstStyle/>
          <a:p>
            <a:pPr eaLnBrk="1" fontAlgn="auto" hangingPunct="1">
              <a:spcAft>
                <a:spcPts val="0"/>
              </a:spcAft>
              <a:defRPr/>
            </a:pPr>
            <a:r>
              <a:rPr lang="en-US" dirty="0" smtClean="0">
                <a:solidFill>
                  <a:schemeClr val="accent1">
                    <a:lumMod val="75000"/>
                  </a:schemeClr>
                </a:solidFill>
              </a:rPr>
              <a:t>- The </a:t>
            </a:r>
            <a:r>
              <a:rPr lang="en-US" sz="4000" b="1" dirty="0" err="1" smtClean="0">
                <a:solidFill>
                  <a:srgbClr val="00B0F0"/>
                </a:solidFill>
              </a:rPr>
              <a:t>Admiralteyskaya</a:t>
            </a:r>
            <a:r>
              <a:rPr lang="en-US" sz="4000" dirty="0" smtClean="0">
                <a:solidFill>
                  <a:srgbClr val="00B0F0"/>
                </a:solidFill>
              </a:rPr>
              <a:t> square </a:t>
            </a:r>
            <a:r>
              <a:rPr lang="en-US" dirty="0" smtClean="0">
                <a:solidFill>
                  <a:schemeClr val="accent1">
                    <a:lumMod val="75000"/>
                  </a:schemeClr>
                </a:solidFill>
              </a:rPr>
              <a:t>with the old church where Peter the Great baptized his ships. </a:t>
            </a:r>
            <a:endParaRPr lang="ru-RU" dirty="0">
              <a:solidFill>
                <a:schemeClr val="accent1">
                  <a:lumMod val="75000"/>
                </a:schemeClr>
              </a:solidFill>
            </a:endParaRPr>
          </a:p>
        </p:txBody>
      </p:sp>
      <p:pic>
        <p:nvPicPr>
          <p:cNvPr id="22531" name="Picture 2" descr="D:\документы\Мои документы\мои рисунки\фотки\Фотки Воронежа_2\Адмиралтейская площадь.jpg"/>
          <p:cNvPicPr>
            <a:picLocks noChangeAspect="1" noChangeArrowheads="1"/>
          </p:cNvPicPr>
          <p:nvPr/>
        </p:nvPicPr>
        <p:blipFill>
          <a:blip r:embed="rId3" cstate="print"/>
          <a:srcRect/>
          <a:stretch>
            <a:fillRect/>
          </a:stretch>
        </p:blipFill>
        <p:spPr bwMode="auto">
          <a:xfrm>
            <a:off x="785813" y="2357438"/>
            <a:ext cx="4013200" cy="2786062"/>
          </a:xfrm>
          <a:prstGeom prst="rect">
            <a:avLst/>
          </a:prstGeom>
          <a:noFill/>
          <a:ln w="9525">
            <a:noFill/>
            <a:miter lim="800000"/>
            <a:headEnd/>
            <a:tailEnd/>
          </a:ln>
        </p:spPr>
      </p:pic>
      <p:pic>
        <p:nvPicPr>
          <p:cNvPr id="22532" name="Picture 3" descr="D:\документы\Мои документы\мои рисунки\фотки\iку4ц.jpg"/>
          <p:cNvPicPr>
            <a:picLocks noChangeAspect="1" noChangeArrowheads="1"/>
          </p:cNvPicPr>
          <p:nvPr/>
        </p:nvPicPr>
        <p:blipFill>
          <a:blip r:embed="rId4" cstate="print"/>
          <a:srcRect/>
          <a:stretch>
            <a:fillRect/>
          </a:stretch>
        </p:blipFill>
        <p:spPr bwMode="auto">
          <a:xfrm>
            <a:off x="4714875" y="2214563"/>
            <a:ext cx="2255838" cy="1498600"/>
          </a:xfrm>
          <a:prstGeom prst="rect">
            <a:avLst/>
          </a:prstGeom>
          <a:noFill/>
          <a:ln w="9525">
            <a:noFill/>
            <a:miter lim="800000"/>
            <a:headEnd/>
            <a:tailEnd/>
          </a:ln>
        </p:spPr>
      </p:pic>
      <p:pic>
        <p:nvPicPr>
          <p:cNvPr id="22533" name="Picture 4" descr="D:\документы\Мои документы\мои рисунки\фотки\iе.jpg"/>
          <p:cNvPicPr>
            <a:picLocks noChangeAspect="1" noChangeArrowheads="1"/>
          </p:cNvPicPr>
          <p:nvPr/>
        </p:nvPicPr>
        <p:blipFill>
          <a:blip r:embed="rId5" cstate="print"/>
          <a:srcRect/>
          <a:stretch>
            <a:fillRect/>
          </a:stretch>
        </p:blipFill>
        <p:spPr bwMode="auto">
          <a:xfrm>
            <a:off x="3000375" y="5073650"/>
            <a:ext cx="2389188" cy="1784350"/>
          </a:xfrm>
          <a:prstGeom prst="rect">
            <a:avLst/>
          </a:prstGeom>
          <a:noFill/>
          <a:ln w="9525">
            <a:noFill/>
            <a:miter lim="800000"/>
            <a:headEnd/>
            <a:tailEnd/>
          </a:ln>
        </p:spPr>
      </p:pic>
      <p:pic>
        <p:nvPicPr>
          <p:cNvPr id="22534" name="Picture 5" descr="D:\документы\Мои документы\мои рисунки\фотки\i.jpg"/>
          <p:cNvPicPr>
            <a:picLocks noChangeAspect="1" noChangeArrowheads="1"/>
          </p:cNvPicPr>
          <p:nvPr/>
        </p:nvPicPr>
        <p:blipFill>
          <a:blip r:embed="rId6" cstate="print"/>
          <a:srcRect/>
          <a:stretch>
            <a:fillRect/>
          </a:stretch>
        </p:blipFill>
        <p:spPr bwMode="auto">
          <a:xfrm>
            <a:off x="5072063" y="4214813"/>
            <a:ext cx="2455862" cy="1636712"/>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1571625"/>
            <a:ext cx="7467600" cy="1143000"/>
          </a:xfrm>
        </p:spPr>
        <p:txBody>
          <a:bodyPr>
            <a:noAutofit/>
          </a:bodyPr>
          <a:lstStyle/>
          <a:p>
            <a:pPr eaLnBrk="1" fontAlgn="auto" hangingPunct="1">
              <a:spcAft>
                <a:spcPts val="0"/>
              </a:spcAft>
              <a:defRPr/>
            </a:pPr>
            <a:r>
              <a:rPr lang="en-US" sz="3200" dirty="0" smtClean="0">
                <a:solidFill>
                  <a:schemeClr val="accent1">
                    <a:lumMod val="75000"/>
                  </a:schemeClr>
                </a:solidFill>
              </a:rPr>
              <a:t>In Voronezh you can visit </a:t>
            </a:r>
            <a:r>
              <a:rPr lang="en-US" sz="3200" dirty="0" smtClean="0">
                <a:solidFill>
                  <a:srgbClr val="00B0F0"/>
                </a:solidFill>
              </a:rPr>
              <a:t>the Opera and the Ballet Theatre, the Puppet Theatre, the Philharmonic Society, the Russian Folk Choir, the </a:t>
            </a:r>
            <a:r>
              <a:rPr lang="en-US" sz="3200" dirty="0" err="1" smtClean="0">
                <a:solidFill>
                  <a:srgbClr val="00B0F0"/>
                </a:solidFill>
              </a:rPr>
              <a:t>Kramskoy's</a:t>
            </a:r>
            <a:r>
              <a:rPr lang="en-US" sz="3200" dirty="0" smtClean="0">
                <a:solidFill>
                  <a:srgbClr val="00B0F0"/>
                </a:solidFill>
              </a:rPr>
              <a:t> Fine Arts Museum, the </a:t>
            </a:r>
            <a:r>
              <a:rPr lang="en-US" sz="3200" dirty="0" err="1" smtClean="0">
                <a:solidFill>
                  <a:srgbClr val="00B0F0"/>
                </a:solidFill>
              </a:rPr>
              <a:t>Nikitin's</a:t>
            </a:r>
            <a:r>
              <a:rPr lang="en-US" sz="3200" dirty="0" smtClean="0">
                <a:solidFill>
                  <a:srgbClr val="00B0F0"/>
                </a:solidFill>
              </a:rPr>
              <a:t> Literary Museum and the Museum of Local Lore. </a:t>
            </a:r>
            <a:r>
              <a:rPr lang="en-US" sz="3200" dirty="0" smtClean="0"/>
              <a:t/>
            </a:r>
            <a:br>
              <a:rPr lang="en-US" sz="3200" dirty="0" smtClean="0"/>
            </a:br>
            <a:endParaRPr lang="ru-RU" sz="3200" dirty="0"/>
          </a:p>
        </p:txBody>
      </p:sp>
      <p:pic>
        <p:nvPicPr>
          <p:cNvPr id="23555" name="Picture 2" descr="D:\документы\Мои документы\мои рисунки\фотки\Фотки Воронежа_2\кукольный.jpg"/>
          <p:cNvPicPr>
            <a:picLocks noChangeAspect="1" noChangeArrowheads="1"/>
          </p:cNvPicPr>
          <p:nvPr/>
        </p:nvPicPr>
        <p:blipFill>
          <a:blip r:embed="rId3" cstate="print"/>
          <a:srcRect/>
          <a:stretch>
            <a:fillRect/>
          </a:stretch>
        </p:blipFill>
        <p:spPr bwMode="auto">
          <a:xfrm>
            <a:off x="357188" y="3857625"/>
            <a:ext cx="3000375" cy="2862263"/>
          </a:xfrm>
          <a:prstGeom prst="rect">
            <a:avLst/>
          </a:prstGeom>
          <a:noFill/>
          <a:ln w="9525">
            <a:noFill/>
            <a:miter lim="800000"/>
            <a:headEnd/>
            <a:tailEnd/>
          </a:ln>
        </p:spPr>
      </p:pic>
      <p:pic>
        <p:nvPicPr>
          <p:cNvPr id="13315" name="Picture 3" descr="D:\документы\Мои документы\мои рисунки\фотки\i.jpg"/>
          <p:cNvPicPr>
            <a:picLocks noChangeAspect="1" noChangeArrowheads="1"/>
          </p:cNvPicPr>
          <p:nvPr/>
        </p:nvPicPr>
        <p:blipFill>
          <a:blip r:embed="rId4" cstate="print"/>
          <a:srcRect/>
          <a:stretch>
            <a:fillRect/>
          </a:stretch>
        </p:blipFill>
        <p:spPr bwMode="auto">
          <a:xfrm>
            <a:off x="3571875" y="4000500"/>
            <a:ext cx="3008313" cy="2078038"/>
          </a:xfrm>
          <a:prstGeom prst="rect">
            <a:avLst/>
          </a:prstGeom>
          <a:noFill/>
          <a:ln w="9525">
            <a:noFill/>
            <a:miter lim="800000"/>
            <a:headEnd/>
            <a:tailEnd/>
          </a:ln>
        </p:spPr>
      </p:pic>
      <p:pic>
        <p:nvPicPr>
          <p:cNvPr id="23557" name="Picture 4" descr="D:\документы\Мои документы\мои рисунки\фотки\i.jpg"/>
          <p:cNvPicPr>
            <a:picLocks noChangeAspect="1" noChangeArrowheads="1"/>
          </p:cNvPicPr>
          <p:nvPr/>
        </p:nvPicPr>
        <p:blipFill>
          <a:blip r:embed="rId5" cstate="print"/>
          <a:srcRect/>
          <a:stretch>
            <a:fillRect/>
          </a:stretch>
        </p:blipFill>
        <p:spPr bwMode="auto">
          <a:xfrm>
            <a:off x="6143625" y="2928938"/>
            <a:ext cx="2668588" cy="200183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ipe(down)">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285750" y="642938"/>
            <a:ext cx="7467600" cy="1143000"/>
          </a:xfrm>
        </p:spPr>
        <p:txBody>
          <a:bodyPr/>
          <a:lstStyle/>
          <a:p>
            <a:pPr eaLnBrk="1" hangingPunct="1"/>
            <a:r>
              <a:rPr lang="en-US" sz="3600" b="1" smtClean="0">
                <a:solidFill>
                  <a:srgbClr val="00B0F0"/>
                </a:solidFill>
              </a:rPr>
              <a:t>- Monuments</a:t>
            </a:r>
            <a:r>
              <a:rPr lang="en-US" sz="3600" smtClean="0">
                <a:solidFill>
                  <a:srgbClr val="00B0F0"/>
                </a:solidFill>
              </a:rPr>
              <a:t> to such writers and poets as Nikitin, Mandelshtam, Esenin, Pyatnickii, Platonov, Bunin.</a:t>
            </a:r>
            <a:endParaRPr lang="ru-RU" sz="3600" smtClean="0">
              <a:solidFill>
                <a:srgbClr val="00B0F0"/>
              </a:solidFill>
            </a:endParaRPr>
          </a:p>
        </p:txBody>
      </p:sp>
      <p:pic>
        <p:nvPicPr>
          <p:cNvPr id="11266" name="Picture 2" descr="D:\документы\Мои документы\мои рисунки\фотки\Фотки Воронежа_2\Бунин.jpg"/>
          <p:cNvPicPr>
            <a:picLocks noChangeAspect="1" noChangeArrowheads="1"/>
          </p:cNvPicPr>
          <p:nvPr/>
        </p:nvPicPr>
        <p:blipFill>
          <a:blip r:embed="rId3" cstate="print"/>
          <a:srcRect/>
          <a:stretch>
            <a:fillRect/>
          </a:stretch>
        </p:blipFill>
        <p:spPr bwMode="auto">
          <a:xfrm>
            <a:off x="204788" y="2263775"/>
            <a:ext cx="2722562" cy="3736975"/>
          </a:xfrm>
          <a:prstGeom prst="rect">
            <a:avLst/>
          </a:prstGeom>
          <a:noFill/>
          <a:ln w="9525">
            <a:noFill/>
            <a:miter lim="800000"/>
            <a:headEnd/>
            <a:tailEnd/>
          </a:ln>
        </p:spPr>
      </p:pic>
      <p:pic>
        <p:nvPicPr>
          <p:cNvPr id="24580" name="Picture 3" descr="D:\документы\Мои документы\мои рисунки\фотки\Фотки Воронежа_2\Платонов.jpg"/>
          <p:cNvPicPr>
            <a:picLocks noChangeAspect="1" noChangeArrowheads="1"/>
          </p:cNvPicPr>
          <p:nvPr/>
        </p:nvPicPr>
        <p:blipFill>
          <a:blip r:embed="rId4" cstate="print"/>
          <a:srcRect/>
          <a:stretch>
            <a:fillRect/>
          </a:stretch>
        </p:blipFill>
        <p:spPr bwMode="auto">
          <a:xfrm>
            <a:off x="6286500" y="2071688"/>
            <a:ext cx="2071688" cy="2762250"/>
          </a:xfrm>
          <a:prstGeom prst="rect">
            <a:avLst/>
          </a:prstGeom>
          <a:noFill/>
          <a:ln w="9525">
            <a:noFill/>
            <a:miter lim="800000"/>
            <a:headEnd/>
            <a:tailEnd/>
          </a:ln>
        </p:spPr>
      </p:pic>
      <p:pic>
        <p:nvPicPr>
          <p:cNvPr id="11268" name="Picture 4" descr="D:\документы\Мои документы\мои рисунки\фотки\Фотки Воронежа_2\Пятницкий.JPG"/>
          <p:cNvPicPr>
            <a:picLocks noChangeAspect="1" noChangeArrowheads="1"/>
          </p:cNvPicPr>
          <p:nvPr/>
        </p:nvPicPr>
        <p:blipFill>
          <a:blip r:embed="rId5" cstate="print"/>
          <a:srcRect/>
          <a:stretch>
            <a:fillRect/>
          </a:stretch>
        </p:blipFill>
        <p:spPr bwMode="auto">
          <a:xfrm>
            <a:off x="2928938" y="2143125"/>
            <a:ext cx="3197225" cy="447357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wipe(down)">
                                      <p:cBhvr>
                                        <p:cTn id="1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70775" cy="1143000"/>
          </a:xfrm>
        </p:spPr>
        <p:txBody>
          <a:bodyPr>
            <a:normAutofit/>
          </a:bodyPr>
          <a:lstStyle/>
          <a:p>
            <a:pPr eaLnBrk="1" fontAlgn="auto" hangingPunct="1">
              <a:spcAft>
                <a:spcPts val="0"/>
              </a:spcAft>
              <a:defRPr/>
            </a:pPr>
            <a:r>
              <a:rPr lang="en-US" sz="3200" dirty="0" smtClean="0">
                <a:solidFill>
                  <a:schemeClr val="accent1">
                    <a:lumMod val="75000"/>
                  </a:schemeClr>
                </a:solidFill>
              </a:rPr>
              <a:t>-and many others beautiful places.</a:t>
            </a:r>
            <a:br>
              <a:rPr lang="en-US" sz="3200" dirty="0" smtClean="0">
                <a:solidFill>
                  <a:schemeClr val="accent1">
                    <a:lumMod val="75000"/>
                  </a:schemeClr>
                </a:solidFill>
              </a:rPr>
            </a:br>
            <a:r>
              <a:rPr lang="en-US" sz="3200" dirty="0" smtClean="0">
                <a:solidFill>
                  <a:schemeClr val="accent1">
                    <a:lumMod val="75000"/>
                  </a:schemeClr>
                </a:solidFill>
              </a:rPr>
              <a:t> </a:t>
            </a:r>
            <a:endParaRPr lang="ru-RU" sz="3200" dirty="0">
              <a:solidFill>
                <a:schemeClr val="accent1">
                  <a:lumMod val="75000"/>
                </a:schemeClr>
              </a:solidFill>
            </a:endParaRPr>
          </a:p>
        </p:txBody>
      </p:sp>
      <p:pic>
        <p:nvPicPr>
          <p:cNvPr id="14338" name="Picture 2" descr="D:\документы\Мои документы\мои рисунки\фотки\Фотки Воронежа_2\image101_073.jpg"/>
          <p:cNvPicPr>
            <a:picLocks noChangeAspect="1" noChangeArrowheads="1"/>
          </p:cNvPicPr>
          <p:nvPr/>
        </p:nvPicPr>
        <p:blipFill>
          <a:blip r:embed="rId3" cstate="print"/>
          <a:srcRect/>
          <a:stretch>
            <a:fillRect/>
          </a:stretch>
        </p:blipFill>
        <p:spPr bwMode="auto">
          <a:xfrm>
            <a:off x="500063" y="1285875"/>
            <a:ext cx="3048000" cy="2286000"/>
          </a:xfrm>
          <a:prstGeom prst="rect">
            <a:avLst/>
          </a:prstGeom>
          <a:noFill/>
          <a:ln w="9525">
            <a:noFill/>
            <a:miter lim="800000"/>
            <a:headEnd/>
            <a:tailEnd/>
          </a:ln>
        </p:spPr>
      </p:pic>
      <p:pic>
        <p:nvPicPr>
          <p:cNvPr id="14339" name="Picture 3" descr="D:\документы\Мои документы\мои рисунки\фотки\Фотки Воронежа_2\image101_089.jpg"/>
          <p:cNvPicPr>
            <a:picLocks noChangeAspect="1" noChangeArrowheads="1"/>
          </p:cNvPicPr>
          <p:nvPr/>
        </p:nvPicPr>
        <p:blipFill>
          <a:blip r:embed="rId4" cstate="print"/>
          <a:srcRect/>
          <a:stretch>
            <a:fillRect/>
          </a:stretch>
        </p:blipFill>
        <p:spPr bwMode="auto">
          <a:xfrm>
            <a:off x="2857500" y="3143250"/>
            <a:ext cx="2071688" cy="2762250"/>
          </a:xfrm>
          <a:prstGeom prst="rect">
            <a:avLst/>
          </a:prstGeom>
          <a:noFill/>
          <a:ln w="9525">
            <a:noFill/>
            <a:miter lim="800000"/>
            <a:headEnd/>
            <a:tailEnd/>
          </a:ln>
        </p:spPr>
      </p:pic>
      <p:pic>
        <p:nvPicPr>
          <p:cNvPr id="14340" name="Picture 4" descr="D:\документы\Мои документы\мои рисунки\фотки\Фотки Воронежа_2\спартак.jpg"/>
          <p:cNvPicPr>
            <a:picLocks noChangeAspect="1" noChangeArrowheads="1"/>
          </p:cNvPicPr>
          <p:nvPr/>
        </p:nvPicPr>
        <p:blipFill>
          <a:blip r:embed="rId5" cstate="print"/>
          <a:srcRect/>
          <a:stretch>
            <a:fillRect/>
          </a:stretch>
        </p:blipFill>
        <p:spPr bwMode="auto">
          <a:xfrm>
            <a:off x="4429125" y="1714500"/>
            <a:ext cx="2281238" cy="1711325"/>
          </a:xfrm>
          <a:prstGeom prst="rect">
            <a:avLst/>
          </a:prstGeom>
          <a:noFill/>
          <a:ln w="9525">
            <a:noFill/>
            <a:miter lim="800000"/>
            <a:headEnd/>
            <a:tailEnd/>
          </a:ln>
        </p:spPr>
      </p:pic>
      <p:pic>
        <p:nvPicPr>
          <p:cNvPr id="14341" name="Picture 5" descr="D:\документы\Мои документы\мои рисунки\фотки\Фотки Воронежа_2\каменный мост.jpg"/>
          <p:cNvPicPr>
            <a:picLocks noChangeAspect="1" noChangeArrowheads="1"/>
          </p:cNvPicPr>
          <p:nvPr/>
        </p:nvPicPr>
        <p:blipFill>
          <a:blip r:embed="rId6" cstate="print"/>
          <a:srcRect/>
          <a:stretch>
            <a:fillRect/>
          </a:stretch>
        </p:blipFill>
        <p:spPr bwMode="auto">
          <a:xfrm>
            <a:off x="4786313" y="4929188"/>
            <a:ext cx="2378075" cy="1714500"/>
          </a:xfrm>
          <a:prstGeom prst="rect">
            <a:avLst/>
          </a:prstGeom>
          <a:noFill/>
          <a:ln w="9525">
            <a:noFill/>
            <a:miter lim="800000"/>
            <a:headEnd/>
            <a:tailEnd/>
          </a:ln>
        </p:spPr>
      </p:pic>
      <p:pic>
        <p:nvPicPr>
          <p:cNvPr id="14342" name="Picture 6" descr="D:\документы\Мои документы\мои рисунки\фотки\Фотки Воронежа_2\___SS___1.jpg"/>
          <p:cNvPicPr>
            <a:picLocks noChangeAspect="1" noChangeArrowheads="1"/>
          </p:cNvPicPr>
          <p:nvPr/>
        </p:nvPicPr>
        <p:blipFill>
          <a:blip r:embed="rId7" cstate="print"/>
          <a:srcRect/>
          <a:stretch>
            <a:fillRect/>
          </a:stretch>
        </p:blipFill>
        <p:spPr bwMode="auto">
          <a:xfrm>
            <a:off x="571500" y="4643438"/>
            <a:ext cx="2500313" cy="1746250"/>
          </a:xfrm>
          <a:prstGeom prst="rect">
            <a:avLst/>
          </a:prstGeom>
          <a:noFill/>
          <a:ln w="9525">
            <a:noFill/>
            <a:miter lim="800000"/>
            <a:headEnd/>
            <a:tailEnd/>
          </a:ln>
        </p:spPr>
      </p:pic>
      <p:pic>
        <p:nvPicPr>
          <p:cNvPr id="14343" name="Picture 7" descr="D:\документы\Мои документы\мои рисунки\фотки\Фотки Воронежа_2\мемориал.jpg"/>
          <p:cNvPicPr>
            <a:picLocks noChangeAspect="1" noChangeArrowheads="1"/>
          </p:cNvPicPr>
          <p:nvPr/>
        </p:nvPicPr>
        <p:blipFill>
          <a:blip r:embed="rId8" cstate="print"/>
          <a:srcRect/>
          <a:stretch>
            <a:fillRect/>
          </a:stretch>
        </p:blipFill>
        <p:spPr bwMode="auto">
          <a:xfrm>
            <a:off x="5857875" y="3143250"/>
            <a:ext cx="2741613" cy="20510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wipe(down)">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wipe(down)">
                                      <p:cBhvr>
                                        <p:cTn id="17" dur="5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342"/>
                                        </p:tgtEl>
                                        <p:attrNameLst>
                                          <p:attrName>style.visibility</p:attrName>
                                        </p:attrNameLst>
                                      </p:cBhvr>
                                      <p:to>
                                        <p:strVal val="visible"/>
                                      </p:to>
                                    </p:set>
                                    <p:animEffect transition="in" filter="wipe(down)">
                                      <p:cBhvr>
                                        <p:cTn id="22" dur="500"/>
                                        <p:tgtEl>
                                          <p:spTgt spid="143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341"/>
                                        </p:tgtEl>
                                        <p:attrNameLst>
                                          <p:attrName>style.visibility</p:attrName>
                                        </p:attrNameLst>
                                      </p:cBhvr>
                                      <p:to>
                                        <p:strVal val="visible"/>
                                      </p:to>
                                    </p:set>
                                    <p:animEffect transition="in" filter="wipe(down)">
                                      <p:cBhvr>
                                        <p:cTn id="27" dur="500"/>
                                        <p:tgtEl>
                                          <p:spTgt spid="143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343"/>
                                        </p:tgtEl>
                                        <p:attrNameLst>
                                          <p:attrName>style.visibility</p:attrName>
                                        </p:attrNameLst>
                                      </p:cBhvr>
                                      <p:to>
                                        <p:strVal val="visible"/>
                                      </p:to>
                                    </p:set>
                                    <p:animEffect transition="in" filter="wipe(down)">
                                      <p:cBhvr>
                                        <p:cTn id="3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Диаграмма 1"/>
          <p:cNvGraphicFramePr>
            <a:graphicFrameLocks/>
          </p:cNvGraphicFramePr>
          <p:nvPr/>
        </p:nvGraphicFramePr>
        <p:xfrm>
          <a:off x="642938" y="706438"/>
          <a:ext cx="7929562" cy="6008687"/>
        </p:xfrm>
        <a:graphic>
          <a:graphicData uri="http://schemas.openxmlformats.org/presentationml/2006/ole">
            <p:oleObj spid="_x0000_s1026" r:id="rId4" imgW="7931583" imgH="6011177" progId="Excel.Chart.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57200" y="274638"/>
            <a:ext cx="7467600" cy="2940050"/>
          </a:xfrm>
        </p:spPr>
        <p:txBody>
          <a:bodyPr/>
          <a:lstStyle/>
          <a:p>
            <a:pPr eaLnBrk="1" hangingPunct="1"/>
            <a:r>
              <a:rPr lang="en-US" sz="4800" smtClean="0">
                <a:solidFill>
                  <a:srgbClr val="FFFF00"/>
                </a:solidFill>
              </a:rPr>
              <a:t>Voronezh honors its past and is full of creative effort and vitality. </a:t>
            </a:r>
            <a:endParaRPr lang="ru-RU" sz="4800" smtClean="0">
              <a:solidFill>
                <a:srgbClr val="FFFF00"/>
              </a:solidFill>
            </a:endParaRPr>
          </a:p>
        </p:txBody>
      </p:sp>
      <p:pic>
        <p:nvPicPr>
          <p:cNvPr id="15362" name="Picture 2" descr="D:\документы\Мои документы\мои рисунки\фотки\Фотки Воронежа_2\image101_210.jpg"/>
          <p:cNvPicPr>
            <a:picLocks noChangeAspect="1" noChangeArrowheads="1"/>
          </p:cNvPicPr>
          <p:nvPr/>
        </p:nvPicPr>
        <p:blipFill>
          <a:blip r:embed="rId3" cstate="print"/>
          <a:srcRect/>
          <a:stretch>
            <a:fillRect/>
          </a:stretch>
        </p:blipFill>
        <p:spPr bwMode="auto">
          <a:xfrm>
            <a:off x="2214563" y="3429000"/>
            <a:ext cx="3786187" cy="284003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88" y="2357438"/>
            <a:ext cx="7467600" cy="1143000"/>
          </a:xfrm>
        </p:spPr>
        <p:txBody>
          <a:bodyPr>
            <a:normAutofit fontScale="90000"/>
          </a:bodyPr>
          <a:lstStyle/>
          <a:p>
            <a:pPr eaLnBrk="1" fontAlgn="auto" hangingPunct="1">
              <a:spcAft>
                <a:spcPts val="0"/>
              </a:spcAft>
              <a:defRPr/>
            </a:pPr>
            <a:r>
              <a:rPr lang="en-US" dirty="0" smtClean="0">
                <a:solidFill>
                  <a:srgbClr val="C80831"/>
                </a:solidFill>
              </a:rPr>
              <a:t>          </a:t>
            </a:r>
            <a:r>
              <a:rPr lang="en-US" sz="10700" dirty="0" smtClean="0">
                <a:solidFill>
                  <a:srgbClr val="C80831"/>
                </a:solidFill>
              </a:rPr>
              <a:t>THE END</a:t>
            </a:r>
            <a:endParaRPr lang="ru-RU" sz="10700" dirty="0">
              <a:solidFill>
                <a:srgbClr val="C8083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pPr algn="ctr" eaLnBrk="1" hangingPunct="1"/>
            <a:r>
              <a:rPr lang="en-US" i="1" smtClean="0">
                <a:solidFill>
                  <a:srgbClr val="0070C0"/>
                </a:solidFill>
              </a:rPr>
              <a:t>Final Thoughts</a:t>
            </a:r>
            <a:endParaRPr lang="ru-RU" i="1" smtClean="0">
              <a:solidFill>
                <a:srgbClr val="0070C0"/>
              </a:solidFill>
            </a:endParaRPr>
          </a:p>
        </p:txBody>
      </p:sp>
      <p:sp>
        <p:nvSpPr>
          <p:cNvPr id="3" name="Содержимое 2"/>
          <p:cNvSpPr>
            <a:spLocks noGrp="1"/>
          </p:cNvSpPr>
          <p:nvPr>
            <p:ph idx="1"/>
          </p:nvPr>
        </p:nvSpPr>
        <p:spPr>
          <a:xfrm>
            <a:off x="571500" y="2332038"/>
            <a:ext cx="7467600" cy="3454400"/>
          </a:xfrm>
        </p:spPr>
        <p:txBody>
          <a:bodyPr>
            <a:normAutofit fontScale="92500" lnSpcReduction="10000"/>
          </a:bodyPr>
          <a:lstStyle/>
          <a:p>
            <a:pPr marL="420624" indent="-384048" eaLnBrk="1" fontAlgn="auto" hangingPunct="1">
              <a:spcAft>
                <a:spcPts val="0"/>
              </a:spcAft>
              <a:buFont typeface="Wingdings 2"/>
              <a:buNone/>
              <a:defRPr/>
            </a:pPr>
            <a:r>
              <a:rPr lang="ru-RU" dirty="0" smtClean="0"/>
              <a:t>«</a:t>
            </a:r>
            <a:r>
              <a:rPr lang="en-US" dirty="0" smtClean="0"/>
              <a:t>Success is not final, failure is not fatal: it is the courage to continue that counts</a:t>
            </a:r>
            <a:r>
              <a:rPr lang="ru-RU" dirty="0" smtClean="0"/>
              <a:t>»</a:t>
            </a:r>
            <a:endParaRPr lang="en-US" dirty="0" smtClean="0"/>
          </a:p>
          <a:p>
            <a:pPr marL="420624" indent="-384048" algn="r" eaLnBrk="1" fontAlgn="auto" hangingPunct="1">
              <a:spcAft>
                <a:spcPts val="0"/>
              </a:spcAft>
              <a:buFont typeface="Wingdings 2"/>
              <a:buNone/>
              <a:defRPr/>
            </a:pPr>
            <a:endParaRPr lang="en-US" i="1" dirty="0" smtClean="0"/>
          </a:p>
          <a:p>
            <a:pPr marL="420624" indent="-384048" algn="r" eaLnBrk="1" fontAlgn="auto" hangingPunct="1">
              <a:spcAft>
                <a:spcPts val="0"/>
              </a:spcAft>
              <a:buFont typeface="Wingdings 2"/>
              <a:buNone/>
              <a:defRPr/>
            </a:pPr>
            <a:endParaRPr lang="en-US" i="1" dirty="0" smtClean="0"/>
          </a:p>
          <a:p>
            <a:pPr marL="420624" indent="-384048" algn="r" eaLnBrk="1" fontAlgn="auto" hangingPunct="1">
              <a:spcAft>
                <a:spcPts val="0"/>
              </a:spcAft>
              <a:buFont typeface="Wingdings 2"/>
              <a:buNone/>
              <a:defRPr/>
            </a:pPr>
            <a:endParaRPr lang="en-US" i="1" dirty="0" smtClean="0"/>
          </a:p>
          <a:p>
            <a:pPr marL="420624" indent="-384048" algn="r" eaLnBrk="1" fontAlgn="auto" hangingPunct="1">
              <a:spcAft>
                <a:spcPts val="0"/>
              </a:spcAft>
              <a:buFont typeface="Wingdings 2"/>
              <a:buNone/>
              <a:defRPr/>
            </a:pPr>
            <a:endParaRPr lang="en-US" i="1" dirty="0" smtClean="0"/>
          </a:p>
          <a:p>
            <a:pPr marL="420624" indent="-384048" algn="r" eaLnBrk="1" fontAlgn="auto" hangingPunct="1">
              <a:spcAft>
                <a:spcPts val="0"/>
              </a:spcAft>
              <a:buFont typeface="Wingdings 2"/>
              <a:buNone/>
              <a:defRPr/>
            </a:pPr>
            <a:r>
              <a:rPr lang="en-US" i="1" dirty="0" smtClean="0">
                <a:solidFill>
                  <a:srgbClr val="33CC33"/>
                </a:solidFill>
              </a:rPr>
              <a:t>Winston Churchill</a:t>
            </a:r>
            <a:endParaRPr lang="ru-RU" i="1" dirty="0">
              <a:solidFill>
                <a:srgbClr val="33CC3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Диаграмма 1"/>
          <p:cNvGraphicFramePr>
            <a:graphicFrameLocks/>
          </p:cNvGraphicFramePr>
          <p:nvPr/>
        </p:nvGraphicFramePr>
        <p:xfrm>
          <a:off x="0" y="857250"/>
          <a:ext cx="9501188" cy="5786438"/>
        </p:xfrm>
        <a:graphic>
          <a:graphicData uri="http://schemas.openxmlformats.org/presentationml/2006/ole">
            <p:oleObj spid="_x0000_s2050" r:id="rId4" imgW="9504488" imgH="5785605" progId="Excel.Chart.8">
              <p:embed/>
            </p:oleObj>
          </a:graphicData>
        </a:graphic>
      </p:graphicFrame>
      <p:sp>
        <p:nvSpPr>
          <p:cNvPr id="2051" name="TextBox 2"/>
          <p:cNvSpPr txBox="1">
            <a:spLocks noChangeArrowheads="1"/>
          </p:cNvSpPr>
          <p:nvPr/>
        </p:nvSpPr>
        <p:spPr bwMode="auto">
          <a:xfrm>
            <a:off x="1857375" y="571500"/>
            <a:ext cx="5929313" cy="461963"/>
          </a:xfrm>
          <a:prstGeom prst="rect">
            <a:avLst/>
          </a:prstGeom>
          <a:noFill/>
          <a:ln w="9525">
            <a:noFill/>
            <a:miter lim="800000"/>
            <a:headEnd/>
            <a:tailEnd/>
          </a:ln>
        </p:spPr>
        <p:txBody>
          <a:bodyPr>
            <a:spAutoFit/>
          </a:bodyPr>
          <a:lstStyle/>
          <a:p>
            <a:pPr algn="ctr"/>
            <a:r>
              <a:rPr lang="ru-RU" sz="2400"/>
              <a:t>Доля опрошенных по странам</a:t>
            </a:r>
          </a:p>
        </p:txBody>
      </p:sp>
      <p:sp>
        <p:nvSpPr>
          <p:cNvPr id="2052" name="TextBox 3"/>
          <p:cNvSpPr txBox="1">
            <a:spLocks noChangeArrowheads="1"/>
          </p:cNvSpPr>
          <p:nvPr/>
        </p:nvSpPr>
        <p:spPr bwMode="auto">
          <a:xfrm>
            <a:off x="428625" y="5643563"/>
            <a:ext cx="4572000" cy="923925"/>
          </a:xfrm>
          <a:prstGeom prst="rect">
            <a:avLst/>
          </a:prstGeom>
          <a:noFill/>
          <a:ln w="9525">
            <a:noFill/>
            <a:miter lim="800000"/>
            <a:headEnd/>
            <a:tailEnd/>
          </a:ln>
        </p:spPr>
        <p:txBody>
          <a:bodyPr>
            <a:spAutoFit/>
          </a:bodyPr>
          <a:lstStyle/>
          <a:p>
            <a:r>
              <a:rPr lang="ru-RU"/>
              <a:t>Общее число опрошенных</a:t>
            </a:r>
          </a:p>
          <a:p>
            <a:endParaRPr lang="ru-RU"/>
          </a:p>
          <a:p>
            <a:pPr algn="ctr"/>
            <a:r>
              <a:rPr lang="ru-RU" b="1">
                <a:solidFill>
                  <a:srgbClr val="FF6600"/>
                </a:solidFill>
              </a:rPr>
              <a:t>180 человек</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285860"/>
            <a:ext cx="6629400" cy="1826363"/>
          </a:xfrm>
        </p:spPr>
        <p:txBody>
          <a:bodyPr>
            <a:normAutofit fontScale="90000"/>
          </a:bodyPr>
          <a:lstStyle/>
          <a:p>
            <a:pPr eaLnBrk="1" fontAlgn="auto" hangingPunct="1">
              <a:spcAft>
                <a:spcPts val="0"/>
              </a:spcAft>
              <a:defRPr/>
            </a:pPr>
            <a:r>
              <a:rPr lang="ru-RU" dirty="0" smtClean="0">
                <a:solidFill>
                  <a:srgbClr val="FF0000"/>
                </a:solidFill>
              </a:rPr>
              <a:t>Цель урока:</a:t>
            </a:r>
            <a:r>
              <a:rPr lang="ru-RU" dirty="0" smtClean="0"/>
              <a:t> взаимосвязанное коммуникативное и социокультурное развитие школьников средствами английского языка и ИКТ для подготовки к межкультурному общению.</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928688"/>
            <a:ext cx="7467600" cy="4525962"/>
          </a:xfrm>
        </p:spPr>
        <p:txBody>
          <a:bodyPr>
            <a:normAutofit fontScale="85000" lnSpcReduction="10000"/>
          </a:bodyPr>
          <a:lstStyle/>
          <a:p>
            <a:pPr marL="0" indent="0" eaLnBrk="1" fontAlgn="auto" hangingPunct="1">
              <a:spcAft>
                <a:spcPts val="0"/>
              </a:spcAft>
              <a:buFont typeface="Wingdings" pitchFamily="2" charset="2"/>
              <a:buChar char="Ø"/>
              <a:defRPr/>
            </a:pPr>
            <a:r>
              <a:rPr lang="ru-RU" dirty="0" smtClean="0">
                <a:solidFill>
                  <a:srgbClr val="146BEC"/>
                </a:solidFill>
              </a:rPr>
              <a:t>Формирование различных видов чтения, умения анализировать, обобщать полученные знания, выделять главное;</a:t>
            </a:r>
          </a:p>
          <a:p>
            <a:pPr marL="0" indent="0" eaLnBrk="1" fontAlgn="auto" hangingPunct="1">
              <a:spcAft>
                <a:spcPts val="0"/>
              </a:spcAft>
              <a:buFont typeface="Wingdings" pitchFamily="2" charset="2"/>
              <a:buChar char="Ø"/>
              <a:defRPr/>
            </a:pPr>
            <a:r>
              <a:rPr lang="ru-RU" dirty="0" smtClean="0">
                <a:solidFill>
                  <a:srgbClr val="146BEC"/>
                </a:solidFill>
              </a:rPr>
              <a:t>Обогащение и активизация языкового запаса, развитие умений монологической и диалогической речи;</a:t>
            </a:r>
          </a:p>
          <a:p>
            <a:pPr marL="0" indent="0" eaLnBrk="1" fontAlgn="auto" hangingPunct="1">
              <a:spcAft>
                <a:spcPts val="0"/>
              </a:spcAft>
              <a:buFont typeface="Wingdings" pitchFamily="2" charset="2"/>
              <a:buChar char="Ø"/>
              <a:defRPr/>
            </a:pPr>
            <a:r>
              <a:rPr lang="ru-RU" dirty="0" smtClean="0">
                <a:solidFill>
                  <a:srgbClr val="146BEC"/>
                </a:solidFill>
              </a:rPr>
              <a:t>Формирование эмоционально-чувственного восприятия учащимися культуры и истории родного города;</a:t>
            </a:r>
          </a:p>
          <a:p>
            <a:pPr marL="0" indent="0" eaLnBrk="1" fontAlgn="auto" hangingPunct="1">
              <a:spcAft>
                <a:spcPts val="0"/>
              </a:spcAft>
              <a:buFont typeface="Wingdings" pitchFamily="2" charset="2"/>
              <a:buChar char="Ø"/>
              <a:defRPr/>
            </a:pPr>
            <a:r>
              <a:rPr lang="ru-RU" dirty="0" smtClean="0">
                <a:solidFill>
                  <a:srgbClr val="146BEC"/>
                </a:solidFill>
              </a:rPr>
              <a:t>Формирование навыков самоконтроля;</a:t>
            </a:r>
          </a:p>
          <a:p>
            <a:pPr marL="0" indent="0" eaLnBrk="1" fontAlgn="auto" hangingPunct="1">
              <a:spcAft>
                <a:spcPts val="0"/>
              </a:spcAft>
              <a:buFont typeface="Wingdings" pitchFamily="2" charset="2"/>
              <a:buChar char="Ø"/>
              <a:defRPr/>
            </a:pPr>
            <a:r>
              <a:rPr lang="ru-RU" dirty="0" smtClean="0">
                <a:solidFill>
                  <a:srgbClr val="146BEC"/>
                </a:solidFill>
              </a:rPr>
              <a:t>Повышение ИКТ</a:t>
            </a:r>
            <a:r>
              <a:rPr lang="en-US" dirty="0" smtClean="0">
                <a:solidFill>
                  <a:srgbClr val="146BEC"/>
                </a:solidFill>
              </a:rPr>
              <a:t> </a:t>
            </a:r>
            <a:r>
              <a:rPr lang="ru-RU" dirty="0" smtClean="0">
                <a:solidFill>
                  <a:srgbClr val="146BEC"/>
                </a:solidFill>
              </a:rPr>
              <a:t>-</a:t>
            </a:r>
            <a:r>
              <a:rPr lang="en-US" dirty="0" smtClean="0">
                <a:solidFill>
                  <a:srgbClr val="146BEC"/>
                </a:solidFill>
              </a:rPr>
              <a:t> </a:t>
            </a:r>
            <a:r>
              <a:rPr lang="ru-RU" dirty="0" smtClean="0">
                <a:solidFill>
                  <a:srgbClr val="146BEC"/>
                </a:solidFill>
              </a:rPr>
              <a:t>компетентности учащихся.</a:t>
            </a:r>
            <a:endParaRPr lang="ru-RU" dirty="0">
              <a:solidFill>
                <a:srgbClr val="146BE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contrast="24000"/>
          </a:blip>
          <a:srcRect/>
          <a:stretch>
            <a:fillRect/>
          </a:stretch>
        </p:blipFill>
        <p:spPr bwMode="auto">
          <a:xfrm>
            <a:off x="1071538" y="2857496"/>
            <a:ext cx="2786082" cy="3214709"/>
          </a:xfrm>
          <a:prstGeom prst="rect">
            <a:avLst/>
          </a:prstGeom>
          <a:noFill/>
          <a:ln w="9525">
            <a:noFill/>
            <a:miter lim="800000"/>
            <a:headEnd/>
            <a:tailEnd/>
          </a:ln>
          <a:effectLst>
            <a:outerShdw blurRad="50800" dist="50800" dir="5400000" algn="ctr" rotWithShape="0">
              <a:srgbClr val="000000">
                <a:alpha val="92000"/>
              </a:srgbClr>
            </a:outerShdw>
          </a:effectLst>
          <a:scene3d>
            <a:camera prst="orthographicFront">
              <a:rot lat="21299999" lon="0" rev="0"/>
            </a:camera>
            <a:lightRig rig="threePt" dir="t"/>
          </a:scene3d>
        </p:spPr>
      </p:pic>
      <p:sp>
        <p:nvSpPr>
          <p:cNvPr id="3" name="Подзаголовок 2"/>
          <p:cNvSpPr>
            <a:spLocks noGrp="1"/>
          </p:cNvSpPr>
          <p:nvPr>
            <p:ph type="subTitle" idx="1"/>
          </p:nvPr>
        </p:nvSpPr>
        <p:spPr>
          <a:xfrm>
            <a:off x="6072188" y="5786438"/>
            <a:ext cx="2528887" cy="803275"/>
          </a:xfrm>
          <a:ln>
            <a:solidFill>
              <a:schemeClr val="accent1">
                <a:lumMod val="75000"/>
              </a:schemeClr>
            </a:solidFill>
          </a:ln>
        </p:spPr>
        <p:txBody>
          <a:bodyPr/>
          <a:lstStyle/>
          <a:p>
            <a:pPr eaLnBrk="1" fontAlgn="auto" hangingPunct="1">
              <a:spcAft>
                <a:spcPts val="0"/>
              </a:spcAft>
              <a:buFont typeface="Wingdings 2"/>
              <a:buNone/>
              <a:defRPr/>
            </a:pPr>
            <a:r>
              <a:rPr lang="en-US" dirty="0" smtClean="0">
                <a:solidFill>
                  <a:schemeClr val="accent1">
                    <a:lumMod val="75000"/>
                  </a:schemeClr>
                </a:solidFill>
              </a:rPr>
              <a:t>POPOVA MARINA</a:t>
            </a:r>
          </a:p>
          <a:p>
            <a:pPr eaLnBrk="1" fontAlgn="auto" hangingPunct="1">
              <a:spcAft>
                <a:spcPts val="0"/>
              </a:spcAft>
              <a:buFont typeface="Wingdings 2"/>
              <a:buNone/>
              <a:defRPr/>
            </a:pPr>
            <a:r>
              <a:rPr lang="en-US" dirty="0" smtClean="0">
                <a:solidFill>
                  <a:schemeClr val="accent1">
                    <a:lumMod val="75000"/>
                  </a:schemeClr>
                </a:solidFill>
              </a:rPr>
              <a:t>PUZIKOVA YANA</a:t>
            </a:r>
            <a:endParaRPr lang="ru-RU" dirty="0">
              <a:solidFill>
                <a:schemeClr val="accent1">
                  <a:lumMod val="75000"/>
                </a:schemeClr>
              </a:solidFill>
            </a:endParaRPr>
          </a:p>
        </p:txBody>
      </p:sp>
      <p:pic>
        <p:nvPicPr>
          <p:cNvPr id="12292" name="Picture 3"/>
          <p:cNvPicPr>
            <a:picLocks noChangeAspect="1" noChangeArrowheads="1"/>
          </p:cNvPicPr>
          <p:nvPr/>
        </p:nvPicPr>
        <p:blipFill>
          <a:blip r:embed="rId4" cstate="print"/>
          <a:srcRect/>
          <a:stretch>
            <a:fillRect/>
          </a:stretch>
        </p:blipFill>
        <p:spPr bwMode="auto">
          <a:xfrm>
            <a:off x="6643688" y="1500188"/>
            <a:ext cx="2357437" cy="1857375"/>
          </a:xfrm>
          <a:prstGeom prst="rect">
            <a:avLst/>
          </a:prstGeom>
          <a:noFill/>
          <a:ln w="9525">
            <a:noFill/>
            <a:miter lim="800000"/>
            <a:headEnd/>
            <a:tailEnd/>
          </a:ln>
        </p:spPr>
      </p:pic>
      <p:pic>
        <p:nvPicPr>
          <p:cNvPr id="12293" name="Picture 4"/>
          <p:cNvPicPr>
            <a:picLocks noChangeAspect="1" noChangeArrowheads="1"/>
          </p:cNvPicPr>
          <p:nvPr/>
        </p:nvPicPr>
        <p:blipFill>
          <a:blip r:embed="rId5" cstate="print"/>
          <a:srcRect/>
          <a:stretch>
            <a:fillRect/>
          </a:stretch>
        </p:blipFill>
        <p:spPr bwMode="auto">
          <a:xfrm>
            <a:off x="4286250" y="3000375"/>
            <a:ext cx="2143125" cy="1722438"/>
          </a:xfrm>
          <a:prstGeom prst="rect">
            <a:avLst/>
          </a:prstGeom>
          <a:noFill/>
          <a:ln w="9525">
            <a:noFill/>
            <a:miter lim="800000"/>
            <a:headEnd/>
            <a:tailEnd/>
          </a:ln>
        </p:spPr>
      </p:pic>
      <p:sp>
        <p:nvSpPr>
          <p:cNvPr id="2" name="Заголовок 1"/>
          <p:cNvSpPr>
            <a:spLocks noGrp="1"/>
          </p:cNvSpPr>
          <p:nvPr>
            <p:ph type="ctrTitle"/>
          </p:nvPr>
        </p:nvSpPr>
        <p:spPr>
          <a:xfrm>
            <a:off x="1571604" y="0"/>
            <a:ext cx="5072098" cy="2714620"/>
          </a:xfrm>
          <a:blipFill>
            <a:blip r:embed="rId6" cstate="print"/>
            <a:tile tx="0" ty="0" sx="100000" sy="100000" flip="none" algn="tl"/>
          </a:blipFill>
          <a:ln>
            <a:solidFill>
              <a:srgbClr val="7030A0"/>
            </a:solidFill>
          </a:ln>
        </p:spPr>
        <p:style>
          <a:lnRef idx="2">
            <a:schemeClr val="dk1"/>
          </a:lnRef>
          <a:fillRef idx="1">
            <a:schemeClr val="lt1"/>
          </a:fillRef>
          <a:effectRef idx="0">
            <a:schemeClr val="dk1"/>
          </a:effectRef>
          <a:fontRef idx="minor">
            <a:schemeClr val="dk1"/>
          </a:fontRef>
        </p:style>
        <p:txBody>
          <a:bodyPr>
            <a:noAutofit/>
          </a:bodyPr>
          <a:lstStyle/>
          <a:p>
            <a:pPr eaLnBrk="1" fontAlgn="auto" hangingPunct="1">
              <a:spcAft>
                <a:spcPts val="0"/>
              </a:spcAft>
              <a:defRPr/>
            </a:pPr>
            <a:r>
              <a:rPr sz="6000" smtClean="0">
                <a:solidFill>
                  <a:srgbClr val="FB4B9B"/>
                </a:solidFill>
              </a:rPr>
              <a:t>WHAT ABOUT  VORONEZH?</a:t>
            </a:r>
            <a:endParaRPr lang="ru-RU" sz="6000">
              <a:solidFill>
                <a:srgbClr val="FB4B9B"/>
              </a:solidFill>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документы\Мои документы\мои рисунки\фотки\Фотки Воронежа_2\gorod40.jpg"/>
          <p:cNvPicPr>
            <a:picLocks noChangeAspect="1" noChangeArrowheads="1"/>
          </p:cNvPicPr>
          <p:nvPr/>
        </p:nvPicPr>
        <p:blipFill>
          <a:blip r:embed="rId3" cstate="print"/>
          <a:srcRect/>
          <a:stretch>
            <a:fillRect/>
          </a:stretch>
        </p:blipFill>
        <p:spPr bwMode="auto">
          <a:xfrm>
            <a:off x="4214813" y="3643313"/>
            <a:ext cx="3983037" cy="2751137"/>
          </a:xfrm>
          <a:prstGeom prst="rect">
            <a:avLst/>
          </a:prstGeom>
          <a:noFill/>
          <a:ln w="9525">
            <a:noFill/>
            <a:miter lim="800000"/>
            <a:headEnd/>
            <a:tailEnd/>
          </a:ln>
        </p:spPr>
      </p:pic>
      <p:sp>
        <p:nvSpPr>
          <p:cNvPr id="2" name="Заголовок 1"/>
          <p:cNvSpPr>
            <a:spLocks noGrp="1"/>
          </p:cNvSpPr>
          <p:nvPr>
            <p:ph type="title"/>
          </p:nvPr>
        </p:nvSpPr>
        <p:spPr>
          <a:xfrm>
            <a:off x="285720" y="214290"/>
            <a:ext cx="7539038" cy="4429132"/>
          </a:xfrm>
        </p:spPr>
        <p:txBody>
          <a:bodyPr>
            <a:normAutofit fontScale="90000"/>
          </a:bodyPr>
          <a:lstStyle/>
          <a:p>
            <a:pPr eaLnBrk="1" fontAlgn="auto" hangingPunct="1">
              <a:spcAft>
                <a:spcPts val="0"/>
              </a:spcAft>
              <a:defRPr/>
            </a:pPr>
            <a:r>
              <a:rPr lang="en-US" sz="4400" dirty="0" smtClean="0">
                <a:ln>
                  <a:solidFill>
                    <a:schemeClr val="accent1"/>
                  </a:solidFill>
                </a:ln>
                <a:solidFill>
                  <a:srgbClr val="FB4B9B"/>
                </a:solidFill>
              </a:rPr>
              <a:t>VORONEZH </a:t>
            </a:r>
            <a:r>
              <a:rPr lang="en-US" sz="3600" dirty="0" smtClean="0">
                <a:ln>
                  <a:solidFill>
                    <a:schemeClr val="accent1"/>
                  </a:solidFill>
                </a:ln>
                <a:solidFill>
                  <a:schemeClr val="accent1"/>
                </a:solidFill>
              </a:rPr>
              <a:t>is a </a:t>
            </a:r>
            <a:br>
              <a:rPr lang="en-US" sz="3600" dirty="0" smtClean="0">
                <a:ln>
                  <a:solidFill>
                    <a:schemeClr val="accent1"/>
                  </a:solidFill>
                </a:ln>
                <a:solidFill>
                  <a:schemeClr val="accent1"/>
                </a:solidFill>
              </a:rPr>
            </a:br>
            <a:r>
              <a:rPr lang="en-US" sz="3600" dirty="0" smtClean="0">
                <a:ln>
                  <a:solidFill>
                    <a:schemeClr val="accent1"/>
                  </a:solidFill>
                </a:ln>
                <a:solidFill>
                  <a:schemeClr val="accent1"/>
                </a:solidFill>
              </a:rPr>
              <a:t>city in southwestern </a:t>
            </a:r>
            <a:br>
              <a:rPr lang="en-US" sz="3600" dirty="0" smtClean="0">
                <a:ln>
                  <a:solidFill>
                    <a:schemeClr val="accent1"/>
                  </a:solidFill>
                </a:ln>
                <a:solidFill>
                  <a:schemeClr val="accent1"/>
                </a:solidFill>
              </a:rPr>
            </a:br>
            <a:r>
              <a:rPr lang="en-US" sz="3600" dirty="0" smtClean="0">
                <a:ln>
                  <a:solidFill>
                    <a:schemeClr val="accent1"/>
                  </a:solidFill>
                </a:ln>
                <a:solidFill>
                  <a:schemeClr val="accent1"/>
                </a:solidFill>
              </a:rPr>
              <a:t>Russia. </a:t>
            </a:r>
            <a:br>
              <a:rPr lang="en-US" sz="3600" dirty="0" smtClean="0">
                <a:ln>
                  <a:solidFill>
                    <a:schemeClr val="accent1"/>
                  </a:solidFill>
                </a:ln>
                <a:solidFill>
                  <a:schemeClr val="accent1"/>
                </a:solidFill>
              </a:rPr>
            </a:br>
            <a:r>
              <a:rPr lang="en-US" sz="3600" dirty="0" smtClean="0">
                <a:ln>
                  <a:solidFill>
                    <a:schemeClr val="accent1"/>
                  </a:solidFill>
                </a:ln>
                <a:solidFill>
                  <a:schemeClr val="accent1"/>
                </a:solidFill>
              </a:rPr>
              <a:t>It was founded in </a:t>
            </a:r>
            <a:br>
              <a:rPr lang="en-US" sz="3600" dirty="0" smtClean="0">
                <a:ln>
                  <a:solidFill>
                    <a:schemeClr val="accent1"/>
                  </a:solidFill>
                </a:ln>
                <a:solidFill>
                  <a:schemeClr val="accent1"/>
                </a:solidFill>
              </a:rPr>
            </a:br>
            <a:r>
              <a:rPr lang="en-US" sz="3600" dirty="0" smtClean="0">
                <a:ln>
                  <a:solidFill>
                    <a:schemeClr val="accent1"/>
                  </a:solidFill>
                </a:ln>
                <a:solidFill>
                  <a:schemeClr val="accent1"/>
                </a:solidFill>
              </a:rPr>
              <a:t>1586 by Feodor I </a:t>
            </a:r>
            <a:br>
              <a:rPr lang="en-US" sz="3600" dirty="0" smtClean="0">
                <a:ln>
                  <a:solidFill>
                    <a:schemeClr val="accent1"/>
                  </a:solidFill>
                </a:ln>
                <a:solidFill>
                  <a:schemeClr val="accent1"/>
                </a:solidFill>
              </a:rPr>
            </a:br>
            <a:r>
              <a:rPr lang="en-US" sz="3600" dirty="0" smtClean="0">
                <a:ln>
                  <a:solidFill>
                    <a:schemeClr val="accent1"/>
                  </a:solidFill>
                </a:ln>
                <a:solidFill>
                  <a:schemeClr val="accent1"/>
                </a:solidFill>
              </a:rPr>
              <a:t>as a fort protecting </a:t>
            </a:r>
            <a:br>
              <a:rPr lang="en-US" sz="3600" dirty="0" smtClean="0">
                <a:ln>
                  <a:solidFill>
                    <a:schemeClr val="accent1"/>
                  </a:solidFill>
                </a:ln>
                <a:solidFill>
                  <a:schemeClr val="accent1"/>
                </a:solidFill>
              </a:rPr>
            </a:br>
            <a:r>
              <a:rPr lang="en-US" sz="3600" dirty="0" smtClean="0">
                <a:ln>
                  <a:solidFill>
                    <a:schemeClr val="accent1"/>
                  </a:solidFill>
                </a:ln>
                <a:solidFill>
                  <a:schemeClr val="accent1"/>
                </a:solidFill>
              </a:rPr>
              <a:t>the Russian state from </a:t>
            </a:r>
            <a:br>
              <a:rPr lang="en-US" sz="3600" dirty="0" smtClean="0">
                <a:ln>
                  <a:solidFill>
                    <a:schemeClr val="accent1"/>
                  </a:solidFill>
                </a:ln>
                <a:solidFill>
                  <a:schemeClr val="accent1"/>
                </a:solidFill>
              </a:rPr>
            </a:br>
            <a:r>
              <a:rPr lang="en-US" sz="3600" dirty="0" smtClean="0">
                <a:ln>
                  <a:solidFill>
                    <a:schemeClr val="accent1"/>
                  </a:solidFill>
                </a:ln>
                <a:solidFill>
                  <a:schemeClr val="accent1"/>
                </a:solidFill>
              </a:rPr>
              <a:t>the raids of Tatars.</a:t>
            </a:r>
            <a:r>
              <a:rPr lang="en-US" dirty="0" smtClean="0"/>
              <a:t/>
            </a:r>
            <a:br>
              <a:rPr lang="en-US" dirty="0" smtClean="0"/>
            </a:br>
            <a:endParaRPr lang="ru-RU" dirty="0"/>
          </a:p>
        </p:txBody>
      </p:sp>
      <p:sp>
        <p:nvSpPr>
          <p:cNvPr id="3" name="Содержимое 2"/>
          <p:cNvSpPr>
            <a:spLocks noGrp="1"/>
          </p:cNvSpPr>
          <p:nvPr>
            <p:ph sz="quarter" idx="1"/>
          </p:nvPr>
        </p:nvSpPr>
        <p:spPr>
          <a:xfrm flipH="1" flipV="1">
            <a:off x="8072438" y="6473825"/>
            <a:ext cx="46037" cy="46038"/>
          </a:xfrm>
        </p:spPr>
        <p:txBody>
          <a:bodyPr>
            <a:normAutofit fontScale="25000" lnSpcReduction="20000"/>
          </a:bodyPr>
          <a:lstStyle/>
          <a:p>
            <a:pPr marL="420624" indent="-384048" eaLnBrk="1" fontAlgn="auto" hangingPunct="1">
              <a:spcAft>
                <a:spcPts val="0"/>
              </a:spcAft>
              <a:buFont typeface="Wingdings 2"/>
              <a:buChar char=""/>
              <a:defRPr/>
            </a:pPr>
            <a:endParaRPr lang="ru-RU" dirty="0"/>
          </a:p>
        </p:txBody>
      </p:sp>
      <p:pic>
        <p:nvPicPr>
          <p:cNvPr id="2050" name="Picture 2" descr="D:\документы\Мои документы\мои рисунки\фотки\789px-Voronezhold.jpg"/>
          <p:cNvPicPr>
            <a:picLocks noChangeAspect="1" noChangeArrowheads="1"/>
          </p:cNvPicPr>
          <p:nvPr/>
        </p:nvPicPr>
        <p:blipFill>
          <a:blip r:embed="rId4" cstate="print"/>
          <a:srcRect/>
          <a:stretch>
            <a:fillRect/>
          </a:stretch>
        </p:blipFill>
        <p:spPr bwMode="auto">
          <a:xfrm>
            <a:off x="857250" y="4357688"/>
            <a:ext cx="3071813" cy="2335212"/>
          </a:xfrm>
          <a:prstGeom prst="rect">
            <a:avLst/>
          </a:prstGeom>
          <a:noFill/>
          <a:ln w="9525">
            <a:noFill/>
            <a:miter lim="800000"/>
            <a:headEnd/>
            <a:tailEnd/>
          </a:ln>
        </p:spPr>
      </p:pic>
      <p:pic>
        <p:nvPicPr>
          <p:cNvPr id="2051" name="Picture 3" descr="D:\документы\Мои документы\мои рисунки\фотки\800px-Voronezh.JPG"/>
          <p:cNvPicPr>
            <a:picLocks noChangeAspect="1" noChangeArrowheads="1"/>
          </p:cNvPicPr>
          <p:nvPr/>
        </p:nvPicPr>
        <p:blipFill>
          <a:blip r:embed="rId5" cstate="print"/>
          <a:srcRect/>
          <a:stretch>
            <a:fillRect/>
          </a:stretch>
        </p:blipFill>
        <p:spPr bwMode="auto">
          <a:xfrm>
            <a:off x="4714875" y="785813"/>
            <a:ext cx="3548063" cy="235743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wipe(down)">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2143125"/>
            <a:ext cx="7467600" cy="2725738"/>
          </a:xfrm>
        </p:spPr>
        <p:txBody>
          <a:bodyPr>
            <a:normAutofit fontScale="90000"/>
          </a:bodyPr>
          <a:lstStyle/>
          <a:p>
            <a:pPr eaLnBrk="1" fontAlgn="auto" hangingPunct="1">
              <a:spcAft>
                <a:spcPts val="0"/>
              </a:spcAft>
              <a:defRPr/>
            </a:pPr>
            <a:r>
              <a:rPr lang="en-US" sz="3600" dirty="0" smtClean="0">
                <a:solidFill>
                  <a:schemeClr val="accent1">
                    <a:lumMod val="75000"/>
                  </a:schemeClr>
                </a:solidFill>
              </a:rPr>
              <a:t>Voronezh today is one of </a:t>
            </a:r>
            <a:br>
              <a:rPr lang="en-US" sz="3600" dirty="0" smtClean="0">
                <a:solidFill>
                  <a:schemeClr val="accent1">
                    <a:lumMod val="75000"/>
                  </a:schemeClr>
                </a:solidFill>
              </a:rPr>
            </a:br>
            <a:r>
              <a:rPr lang="en-US" sz="3600" dirty="0" smtClean="0">
                <a:solidFill>
                  <a:schemeClr val="accent1">
                    <a:lumMod val="75000"/>
                  </a:schemeClr>
                </a:solidFill>
              </a:rPr>
              <a:t>the largest industrial, </a:t>
            </a:r>
            <a:br>
              <a:rPr lang="en-US" sz="3600" dirty="0" smtClean="0">
                <a:solidFill>
                  <a:schemeClr val="accent1">
                    <a:lumMod val="75000"/>
                  </a:schemeClr>
                </a:solidFill>
              </a:rPr>
            </a:br>
            <a:r>
              <a:rPr lang="en-US" sz="3600" dirty="0" smtClean="0">
                <a:solidFill>
                  <a:schemeClr val="accent1">
                    <a:lumMod val="75000"/>
                  </a:schemeClr>
                </a:solidFill>
              </a:rPr>
              <a:t>transport, distribution</a:t>
            </a:r>
            <a:br>
              <a:rPr lang="en-US" sz="3600" dirty="0" smtClean="0">
                <a:solidFill>
                  <a:schemeClr val="accent1">
                    <a:lumMod val="75000"/>
                  </a:schemeClr>
                </a:solidFill>
              </a:rPr>
            </a:br>
            <a:r>
              <a:rPr lang="en-US" sz="3600" dirty="0" smtClean="0">
                <a:solidFill>
                  <a:schemeClr val="accent1">
                    <a:lumMod val="75000"/>
                  </a:schemeClr>
                </a:solidFill>
              </a:rPr>
              <a:t> and cultural centers </a:t>
            </a:r>
            <a:br>
              <a:rPr lang="en-US" sz="3600" dirty="0" smtClean="0">
                <a:solidFill>
                  <a:schemeClr val="accent1">
                    <a:lumMod val="75000"/>
                  </a:schemeClr>
                </a:solidFill>
              </a:rPr>
            </a:br>
            <a:r>
              <a:rPr lang="en-US" sz="3600" dirty="0" smtClean="0">
                <a:solidFill>
                  <a:schemeClr val="accent1">
                    <a:lumMod val="75000"/>
                  </a:schemeClr>
                </a:solidFill>
              </a:rPr>
              <a:t>of Russia. </a:t>
            </a:r>
            <a:br>
              <a:rPr lang="en-US" sz="3600" dirty="0" smtClean="0">
                <a:solidFill>
                  <a:schemeClr val="accent1">
                    <a:lumMod val="75000"/>
                  </a:schemeClr>
                </a:solidFill>
              </a:rPr>
            </a:br>
            <a:r>
              <a:rPr lang="en-US" sz="3600" dirty="0" smtClean="0">
                <a:solidFill>
                  <a:schemeClr val="accent1">
                    <a:lumMod val="75000"/>
                  </a:schemeClr>
                </a:solidFill>
              </a:rPr>
              <a:t>There are few historical </a:t>
            </a:r>
            <a:br>
              <a:rPr lang="en-US" sz="3600" dirty="0" smtClean="0">
                <a:solidFill>
                  <a:schemeClr val="accent1">
                    <a:lumMod val="75000"/>
                  </a:schemeClr>
                </a:solidFill>
              </a:rPr>
            </a:br>
            <a:r>
              <a:rPr lang="en-US" sz="3600" dirty="0" smtClean="0">
                <a:solidFill>
                  <a:schemeClr val="accent1">
                    <a:lumMod val="75000"/>
                  </a:schemeClr>
                </a:solidFill>
              </a:rPr>
              <a:t>sights in the city.</a:t>
            </a:r>
            <a:br>
              <a:rPr lang="en-US" sz="3600" dirty="0" smtClean="0">
                <a:solidFill>
                  <a:schemeClr val="accent1">
                    <a:lumMod val="75000"/>
                  </a:schemeClr>
                </a:solidFill>
              </a:rPr>
            </a:br>
            <a:r>
              <a:rPr lang="en-US" sz="3600" dirty="0" smtClean="0">
                <a:solidFill>
                  <a:schemeClr val="accent1">
                    <a:lumMod val="75000"/>
                  </a:schemeClr>
                </a:solidFill>
              </a:rPr>
              <a:t>If you are a guest of </a:t>
            </a:r>
            <a:br>
              <a:rPr lang="en-US" sz="3600" dirty="0" smtClean="0">
                <a:solidFill>
                  <a:schemeClr val="accent1">
                    <a:lumMod val="75000"/>
                  </a:schemeClr>
                </a:solidFill>
              </a:rPr>
            </a:br>
            <a:r>
              <a:rPr lang="en-US" sz="3600" dirty="0" smtClean="0">
                <a:solidFill>
                  <a:schemeClr val="accent1">
                    <a:lumMod val="75000"/>
                  </a:schemeClr>
                </a:solidFill>
              </a:rPr>
              <a:t>Voronezh, go for a walk </a:t>
            </a:r>
            <a:br>
              <a:rPr lang="en-US" sz="3600" dirty="0" smtClean="0">
                <a:solidFill>
                  <a:schemeClr val="accent1">
                    <a:lumMod val="75000"/>
                  </a:schemeClr>
                </a:solidFill>
              </a:rPr>
            </a:br>
            <a:r>
              <a:rPr lang="en-US" sz="3600" dirty="0" smtClean="0">
                <a:solidFill>
                  <a:schemeClr val="accent1">
                    <a:lumMod val="75000"/>
                  </a:schemeClr>
                </a:solidFill>
              </a:rPr>
              <a:t>about the city. </a:t>
            </a:r>
            <a:r>
              <a:rPr lang="en-US" sz="5400" dirty="0" smtClean="0">
                <a:solidFill>
                  <a:srgbClr val="FB4B9B"/>
                </a:solidFill>
              </a:rPr>
              <a:t/>
            </a:r>
            <a:br>
              <a:rPr lang="en-US" sz="5400" dirty="0" smtClean="0">
                <a:solidFill>
                  <a:srgbClr val="FB4B9B"/>
                </a:solidFill>
              </a:rPr>
            </a:br>
            <a:r>
              <a:rPr lang="en-US" sz="5400" dirty="0" smtClean="0">
                <a:solidFill>
                  <a:srgbClr val="FB4B9B"/>
                </a:solidFill>
              </a:rPr>
              <a:t/>
            </a:r>
            <a:br>
              <a:rPr lang="en-US" sz="5400" dirty="0" smtClean="0">
                <a:solidFill>
                  <a:srgbClr val="FB4B9B"/>
                </a:solidFill>
              </a:rPr>
            </a:br>
            <a:endParaRPr lang="ru-RU" sz="5400" dirty="0">
              <a:solidFill>
                <a:srgbClr val="FB4B9B"/>
              </a:solidFill>
            </a:endParaRPr>
          </a:p>
        </p:txBody>
      </p:sp>
      <p:pic>
        <p:nvPicPr>
          <p:cNvPr id="3074" name="Picture 2" descr="D:\документы\Мои документы\мои рисунки\фотки\Фотки Воронежа_2\_____UE_1.jpg"/>
          <p:cNvPicPr>
            <a:picLocks noChangeAspect="1" noChangeArrowheads="1"/>
          </p:cNvPicPr>
          <p:nvPr/>
        </p:nvPicPr>
        <p:blipFill>
          <a:blip r:embed="rId3" cstate="print"/>
          <a:srcRect/>
          <a:stretch>
            <a:fillRect/>
          </a:stretch>
        </p:blipFill>
        <p:spPr bwMode="auto">
          <a:xfrm>
            <a:off x="4929188" y="571500"/>
            <a:ext cx="3286125" cy="2647950"/>
          </a:xfrm>
          <a:prstGeom prst="rect">
            <a:avLst/>
          </a:prstGeom>
          <a:noFill/>
          <a:ln w="9525">
            <a:noFill/>
            <a:miter lim="800000"/>
            <a:headEnd/>
            <a:tailEnd/>
          </a:ln>
        </p:spPr>
      </p:pic>
      <p:pic>
        <p:nvPicPr>
          <p:cNvPr id="3075" name="Picture 3" descr="D:\документы\Мои документы\мои рисунки\фотки\Фотки Воронежа_2\img0019.jpg"/>
          <p:cNvPicPr>
            <a:picLocks noChangeAspect="1" noChangeArrowheads="1"/>
          </p:cNvPicPr>
          <p:nvPr/>
        </p:nvPicPr>
        <p:blipFill>
          <a:blip r:embed="rId4" cstate="print"/>
          <a:srcRect/>
          <a:stretch>
            <a:fillRect/>
          </a:stretch>
        </p:blipFill>
        <p:spPr bwMode="auto">
          <a:xfrm>
            <a:off x="5072063" y="3429000"/>
            <a:ext cx="3268662" cy="2500313"/>
          </a:xfrm>
          <a:prstGeom prst="rect">
            <a:avLst/>
          </a:prstGeom>
          <a:noFill/>
          <a:ln w="9525">
            <a:noFill/>
            <a:miter lim="800000"/>
            <a:headEnd/>
            <a:tailEnd/>
          </a:ln>
        </p:spPr>
      </p:pic>
      <p:pic>
        <p:nvPicPr>
          <p:cNvPr id="3076" name="Picture 4" descr="D:\документы\Мои документы\мои рисунки\фотки\Фотки Воронежа_2\Котенок с улицы Лизюкова.jpg"/>
          <p:cNvPicPr>
            <a:picLocks noChangeAspect="1" noChangeArrowheads="1"/>
          </p:cNvPicPr>
          <p:nvPr/>
        </p:nvPicPr>
        <p:blipFill>
          <a:blip r:embed="rId5" cstate="print"/>
          <a:srcRect/>
          <a:stretch>
            <a:fillRect/>
          </a:stretch>
        </p:blipFill>
        <p:spPr bwMode="auto">
          <a:xfrm>
            <a:off x="3357563" y="4643438"/>
            <a:ext cx="2071687" cy="20002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wipe(down)">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additive="base">
                                        <p:cTn id="23" dur="500" fill="hold"/>
                                        <p:tgtEl>
                                          <p:spTgt spid="3076"/>
                                        </p:tgtEl>
                                        <p:attrNameLst>
                                          <p:attrName>ppt_x</p:attrName>
                                        </p:attrNameLst>
                                      </p:cBhvr>
                                      <p:tavLst>
                                        <p:tav tm="0">
                                          <p:val>
                                            <p:strVal val="#ppt_x"/>
                                          </p:val>
                                        </p:tav>
                                        <p:tav tm="100000">
                                          <p:val>
                                            <p:strVal val="#ppt_x"/>
                                          </p:val>
                                        </p:tav>
                                      </p:tavLst>
                                    </p:anim>
                                    <p:anim calcmode="lin" valueType="num">
                                      <p:cBhvr additive="base">
                                        <p:cTn id="2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2857500"/>
            <a:ext cx="7467600" cy="1143000"/>
          </a:xfrm>
        </p:spPr>
        <p:txBody>
          <a:bodyPr>
            <a:noAutofit/>
          </a:bodyPr>
          <a:lstStyle/>
          <a:p>
            <a:pPr eaLnBrk="1" fontAlgn="auto" hangingPunct="1">
              <a:spcAft>
                <a:spcPts val="0"/>
              </a:spcAft>
              <a:defRPr/>
            </a:pPr>
            <a:r>
              <a:rPr lang="en-US" sz="1800" b="1" i="1" dirty="0" smtClean="0">
                <a:solidFill>
                  <a:srgbClr val="FB4B9B"/>
                </a:solidFill>
              </a:rPr>
              <a:t>City (</a:t>
            </a:r>
            <a:r>
              <a:rPr lang="en-US" sz="1800" b="1" i="1" dirty="0" err="1" smtClean="0">
                <a:solidFill>
                  <a:srgbClr val="FB4B9B"/>
                </a:solidFill>
              </a:rPr>
              <a:t>Pervomaisky</a:t>
            </a:r>
            <a:r>
              <a:rPr lang="en-US" sz="1800" b="1" i="1" dirty="0" smtClean="0">
                <a:solidFill>
                  <a:srgbClr val="FB4B9B"/>
                </a:solidFill>
              </a:rPr>
              <a:t>) park</a:t>
            </a:r>
            <a:r>
              <a:rPr lang="en-US" sz="1600" b="1" dirty="0" smtClean="0">
                <a:solidFill>
                  <a:srgbClr val="FB4B9B"/>
                </a:solidFill>
              </a:rPr>
              <a:t/>
            </a:r>
            <a:br>
              <a:rPr lang="en-US" sz="1600" b="1" dirty="0" smtClean="0">
                <a:solidFill>
                  <a:srgbClr val="FB4B9B"/>
                </a:solidFill>
              </a:rPr>
            </a:br>
            <a:r>
              <a:rPr lang="en-US" sz="2400" b="1" dirty="0" smtClean="0">
                <a:solidFill>
                  <a:schemeClr val="accent1">
                    <a:lumMod val="75000"/>
                  </a:schemeClr>
                </a:solidFill>
              </a:rPr>
              <a:t/>
            </a:r>
            <a:br>
              <a:rPr lang="en-US" sz="2400" b="1" dirty="0" smtClean="0">
                <a:solidFill>
                  <a:schemeClr val="accent1">
                    <a:lumMod val="75000"/>
                  </a:schemeClr>
                </a:solidFill>
              </a:rPr>
            </a:br>
            <a:r>
              <a:rPr lang="en-US" sz="2400" dirty="0" smtClean="0">
                <a:solidFill>
                  <a:schemeClr val="accent1">
                    <a:lumMod val="75000"/>
                  </a:schemeClr>
                </a:solidFill>
              </a:rPr>
              <a:t>It was laid out in 1840</a:t>
            </a:r>
            <a:br>
              <a:rPr lang="en-US" sz="2400" dirty="0" smtClean="0">
                <a:solidFill>
                  <a:schemeClr val="accent1">
                    <a:lumMod val="75000"/>
                  </a:schemeClr>
                </a:solidFill>
              </a:rPr>
            </a:br>
            <a:r>
              <a:rPr lang="en-US" sz="2400" dirty="0" smtClean="0">
                <a:solidFill>
                  <a:schemeClr val="accent1">
                    <a:lumMod val="75000"/>
                  </a:schemeClr>
                </a:solidFill>
              </a:rPr>
              <a:t> between present </a:t>
            </a:r>
            <a:r>
              <a:rPr lang="en-US" sz="2400" dirty="0" err="1" smtClean="0">
                <a:solidFill>
                  <a:schemeClr val="accent1">
                    <a:lumMod val="75000"/>
                  </a:schemeClr>
                </a:solidFill>
              </a:rPr>
              <a:t>P.Engels</a:t>
            </a:r>
            <a:r>
              <a:rPr lang="en-US" sz="2400" dirty="0" smtClean="0">
                <a:solidFill>
                  <a:schemeClr val="accent1">
                    <a:lumMod val="75000"/>
                  </a:schemeClr>
                </a:solidFill>
              </a:rPr>
              <a:t> </a:t>
            </a:r>
            <a:br>
              <a:rPr lang="en-US" sz="2400" dirty="0" smtClean="0">
                <a:solidFill>
                  <a:schemeClr val="accent1">
                    <a:lumMod val="75000"/>
                  </a:schemeClr>
                </a:solidFill>
              </a:rPr>
            </a:br>
            <a:r>
              <a:rPr lang="en-US" sz="2400" dirty="0" smtClean="0">
                <a:solidFill>
                  <a:schemeClr val="accent1">
                    <a:lumMod val="75000"/>
                  </a:schemeClr>
                </a:solidFill>
              </a:rPr>
              <a:t>and </a:t>
            </a:r>
            <a:r>
              <a:rPr lang="en-US" sz="2400" dirty="0" err="1" smtClean="0">
                <a:solidFill>
                  <a:schemeClr val="accent1">
                    <a:lumMod val="75000"/>
                  </a:schemeClr>
                </a:solidFill>
              </a:rPr>
              <a:t>Pheoktistov</a:t>
            </a:r>
            <a:r>
              <a:rPr lang="en-US" sz="2400" dirty="0" smtClean="0">
                <a:solidFill>
                  <a:schemeClr val="accent1">
                    <a:lumMod val="75000"/>
                  </a:schemeClr>
                </a:solidFill>
              </a:rPr>
              <a:t> streets.</a:t>
            </a:r>
            <a:br>
              <a:rPr lang="en-US" sz="2400" dirty="0" smtClean="0">
                <a:solidFill>
                  <a:schemeClr val="accent1">
                    <a:lumMod val="75000"/>
                  </a:schemeClr>
                </a:solidFill>
              </a:rPr>
            </a:br>
            <a:r>
              <a:rPr lang="en-US" sz="2400" dirty="0" smtClean="0">
                <a:solidFill>
                  <a:schemeClr val="accent1">
                    <a:lumMod val="75000"/>
                  </a:schemeClr>
                </a:solidFill>
              </a:rPr>
              <a:t>the city garden keeps its </a:t>
            </a:r>
            <a:br>
              <a:rPr lang="en-US" sz="2400" dirty="0" smtClean="0">
                <a:solidFill>
                  <a:schemeClr val="accent1">
                    <a:lumMod val="75000"/>
                  </a:schemeClr>
                </a:solidFill>
              </a:rPr>
            </a:br>
            <a:r>
              <a:rPr lang="en-US" sz="2400" dirty="0" smtClean="0">
                <a:solidFill>
                  <a:schemeClr val="accent1">
                    <a:lumMod val="75000"/>
                  </a:schemeClr>
                </a:solidFill>
              </a:rPr>
              <a:t>former rectangular configuration. </a:t>
            </a:r>
            <a:br>
              <a:rPr lang="en-US" sz="2400" dirty="0" smtClean="0">
                <a:solidFill>
                  <a:schemeClr val="accent1">
                    <a:lumMod val="75000"/>
                  </a:schemeClr>
                </a:solidFill>
              </a:rPr>
            </a:br>
            <a:r>
              <a:rPr lang="en-US" sz="2400" dirty="0" smtClean="0">
                <a:solidFill>
                  <a:schemeClr val="accent1">
                    <a:lumMod val="75000"/>
                  </a:schemeClr>
                </a:solidFill>
              </a:rPr>
              <a:t>Diagonally it is </a:t>
            </a:r>
            <a:br>
              <a:rPr lang="en-US" sz="2400" dirty="0" smtClean="0">
                <a:solidFill>
                  <a:schemeClr val="accent1">
                    <a:lumMod val="75000"/>
                  </a:schemeClr>
                </a:solidFill>
              </a:rPr>
            </a:br>
            <a:r>
              <a:rPr lang="en-US" sz="2400" dirty="0" smtClean="0">
                <a:solidFill>
                  <a:schemeClr val="accent1">
                    <a:lumMod val="75000"/>
                  </a:schemeClr>
                </a:solidFill>
              </a:rPr>
              <a:t>crossed by alleys.</a:t>
            </a:r>
            <a:br>
              <a:rPr lang="en-US" sz="2400" dirty="0" smtClean="0">
                <a:solidFill>
                  <a:schemeClr val="accent1">
                    <a:lumMod val="75000"/>
                  </a:schemeClr>
                </a:solidFill>
              </a:rPr>
            </a:br>
            <a:r>
              <a:rPr lang="en-US" sz="2400" dirty="0" smtClean="0">
                <a:solidFill>
                  <a:schemeClr val="accent1">
                    <a:lumMod val="75000"/>
                  </a:schemeClr>
                </a:solidFill>
              </a:rPr>
              <a:t> Maples of the beginning</a:t>
            </a:r>
            <a:br>
              <a:rPr lang="en-US" sz="2400" dirty="0" smtClean="0">
                <a:solidFill>
                  <a:schemeClr val="accent1">
                    <a:lumMod val="75000"/>
                  </a:schemeClr>
                </a:solidFill>
              </a:rPr>
            </a:br>
            <a:r>
              <a:rPr lang="en-US" sz="2400" dirty="0" smtClean="0">
                <a:solidFill>
                  <a:schemeClr val="accent1">
                    <a:lumMod val="75000"/>
                  </a:schemeClr>
                </a:solidFill>
              </a:rPr>
              <a:t> of XX century have been </a:t>
            </a:r>
            <a:br>
              <a:rPr lang="en-US" sz="2400" dirty="0" smtClean="0">
                <a:solidFill>
                  <a:schemeClr val="accent1">
                    <a:lumMod val="75000"/>
                  </a:schemeClr>
                </a:solidFill>
              </a:rPr>
            </a:br>
            <a:r>
              <a:rPr lang="en-US" sz="2400" dirty="0" smtClean="0">
                <a:solidFill>
                  <a:schemeClr val="accent1">
                    <a:lumMod val="75000"/>
                  </a:schemeClr>
                </a:solidFill>
              </a:rPr>
              <a:t>preserved in the main alley.</a:t>
            </a:r>
            <a:br>
              <a:rPr lang="en-US" sz="2400" dirty="0" smtClean="0">
                <a:solidFill>
                  <a:schemeClr val="accent1">
                    <a:lumMod val="75000"/>
                  </a:schemeClr>
                </a:solidFill>
              </a:rPr>
            </a:br>
            <a:r>
              <a:rPr lang="en-US" sz="2400" dirty="0" smtClean="0">
                <a:solidFill>
                  <a:schemeClr val="accent1">
                    <a:lumMod val="75000"/>
                  </a:schemeClr>
                </a:solidFill>
              </a:rPr>
              <a:t> </a:t>
            </a:r>
            <a:r>
              <a:rPr lang="en-US" sz="2400" dirty="0" err="1" smtClean="0">
                <a:solidFill>
                  <a:schemeClr val="accent1">
                    <a:lumMod val="75000"/>
                  </a:schemeClr>
                </a:solidFill>
              </a:rPr>
              <a:t>Blagoveschensky</a:t>
            </a:r>
            <a:r>
              <a:rPr lang="en-US" sz="2400" dirty="0" smtClean="0">
                <a:solidFill>
                  <a:schemeClr val="accent1">
                    <a:lumMod val="75000"/>
                  </a:schemeClr>
                </a:solidFill>
              </a:rPr>
              <a:t> cathedral </a:t>
            </a:r>
            <a:br>
              <a:rPr lang="en-US" sz="2400" dirty="0" smtClean="0">
                <a:solidFill>
                  <a:schemeClr val="accent1">
                    <a:lumMod val="75000"/>
                  </a:schemeClr>
                </a:solidFill>
              </a:rPr>
            </a:br>
            <a:r>
              <a:rPr lang="en-US" sz="2400" dirty="0" smtClean="0">
                <a:solidFill>
                  <a:schemeClr val="accent1">
                    <a:lumMod val="75000"/>
                  </a:schemeClr>
                </a:solidFill>
              </a:rPr>
              <a:t>has been building along </a:t>
            </a:r>
            <a:br>
              <a:rPr lang="en-US" sz="2400" dirty="0" smtClean="0">
                <a:solidFill>
                  <a:schemeClr val="accent1">
                    <a:lumMod val="75000"/>
                  </a:schemeClr>
                </a:solidFill>
              </a:rPr>
            </a:br>
            <a:r>
              <a:rPr lang="en-US" sz="2400" dirty="0" smtClean="0">
                <a:solidFill>
                  <a:schemeClr val="accent1">
                    <a:lumMod val="75000"/>
                  </a:schemeClr>
                </a:solidFill>
              </a:rPr>
              <a:t>the axis of the garden </a:t>
            </a:r>
            <a:br>
              <a:rPr lang="en-US" sz="2400" dirty="0" smtClean="0">
                <a:solidFill>
                  <a:schemeClr val="accent1">
                    <a:lumMod val="75000"/>
                  </a:schemeClr>
                </a:solidFill>
              </a:rPr>
            </a:br>
            <a:r>
              <a:rPr lang="en-US" sz="2400" dirty="0" smtClean="0">
                <a:solidFill>
                  <a:schemeClr val="accent1">
                    <a:lumMod val="75000"/>
                  </a:schemeClr>
                </a:solidFill>
              </a:rPr>
              <a:t>since 1999. </a:t>
            </a:r>
            <a:r>
              <a:rPr lang="en-US" sz="2400" dirty="0" smtClean="0"/>
              <a:t/>
            </a:r>
            <a:br>
              <a:rPr lang="en-US" sz="2400" dirty="0" smtClean="0"/>
            </a:br>
            <a:endParaRPr lang="ru-RU" sz="2400" dirty="0"/>
          </a:p>
        </p:txBody>
      </p:sp>
      <p:pic>
        <p:nvPicPr>
          <p:cNvPr id="4098" name="Picture 2" descr="D:\документы\Мои документы\мои рисунки\фотки\big.jpeg"/>
          <p:cNvPicPr>
            <a:picLocks noChangeAspect="1" noChangeArrowheads="1"/>
          </p:cNvPicPr>
          <p:nvPr/>
        </p:nvPicPr>
        <p:blipFill>
          <a:blip r:embed="rId3" cstate="print"/>
          <a:srcRect/>
          <a:stretch>
            <a:fillRect/>
          </a:stretch>
        </p:blipFill>
        <p:spPr bwMode="auto">
          <a:xfrm>
            <a:off x="5638800" y="214313"/>
            <a:ext cx="3076575" cy="2643187"/>
          </a:xfrm>
          <a:prstGeom prst="rect">
            <a:avLst/>
          </a:prstGeom>
          <a:noFill/>
          <a:ln w="9525">
            <a:noFill/>
            <a:miter lim="800000"/>
            <a:headEnd/>
            <a:tailEnd/>
          </a:ln>
        </p:spPr>
      </p:pic>
      <p:pic>
        <p:nvPicPr>
          <p:cNvPr id="4099" name="Picture 3" descr="D:\документы\Мои документы\мои рисунки\фотки\0_2b558_de1afa2f_XL.jpg"/>
          <p:cNvPicPr>
            <a:picLocks noChangeAspect="1" noChangeArrowheads="1"/>
          </p:cNvPicPr>
          <p:nvPr/>
        </p:nvPicPr>
        <p:blipFill>
          <a:blip r:embed="rId4" cstate="print"/>
          <a:srcRect/>
          <a:stretch>
            <a:fillRect/>
          </a:stretch>
        </p:blipFill>
        <p:spPr bwMode="auto">
          <a:xfrm>
            <a:off x="4929188" y="2786063"/>
            <a:ext cx="2817812" cy="2049462"/>
          </a:xfrm>
          <a:prstGeom prst="rect">
            <a:avLst/>
          </a:prstGeom>
          <a:noFill/>
          <a:ln w="9525">
            <a:noFill/>
            <a:miter lim="800000"/>
            <a:headEnd/>
            <a:tailEnd/>
          </a:ln>
        </p:spPr>
      </p:pic>
      <p:pic>
        <p:nvPicPr>
          <p:cNvPr id="4100" name="Picture 4" descr="D:\документы\Мои документы\мои рисунки\фотки\65098.jpg"/>
          <p:cNvPicPr>
            <a:picLocks noChangeAspect="1" noChangeArrowheads="1"/>
          </p:cNvPicPr>
          <p:nvPr/>
        </p:nvPicPr>
        <p:blipFill>
          <a:blip r:embed="rId5" cstate="print"/>
          <a:srcRect/>
          <a:stretch>
            <a:fillRect/>
          </a:stretch>
        </p:blipFill>
        <p:spPr bwMode="auto">
          <a:xfrm>
            <a:off x="6429375" y="4786313"/>
            <a:ext cx="1714500" cy="1928812"/>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down)">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294</TotalTime>
  <Words>318</Words>
  <Application>Microsoft Office PowerPoint</Application>
  <PresentationFormat>Экран (4:3)</PresentationFormat>
  <Paragraphs>60</Paragraphs>
  <Slides>22</Slides>
  <Notes>22</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30" baseType="lpstr">
      <vt:lpstr>Arial</vt:lpstr>
      <vt:lpstr>Franklin Gothic Book</vt:lpstr>
      <vt:lpstr>Wingdings 2</vt:lpstr>
      <vt:lpstr>Calibri</vt:lpstr>
      <vt:lpstr>Wingdings</vt:lpstr>
      <vt:lpstr>Batang</vt:lpstr>
      <vt:lpstr>Техническая</vt:lpstr>
      <vt:lpstr>Диаграмма Microsoft Office Excel</vt:lpstr>
      <vt:lpstr>Welcome to voronezh</vt:lpstr>
      <vt:lpstr>Слайд 2</vt:lpstr>
      <vt:lpstr>Слайд 3</vt:lpstr>
      <vt:lpstr>Цель урока: взаимосвязанное коммуникативное и социокультурное развитие школьников средствами английского языка и ИКТ для подготовки к межкультурному общению.</vt:lpstr>
      <vt:lpstr>Слайд 5</vt:lpstr>
      <vt:lpstr>WHAT ABOUT  VORONEZH?</vt:lpstr>
      <vt:lpstr>VORONEZH is a  city in southwestern  Russia.  It was founded in  1586 by Feodor I  as a fort protecting  the Russian state from  the raids of Tatars. </vt:lpstr>
      <vt:lpstr>Voronezh today is one of  the largest industrial,  transport, distribution  and cultural centers  of Russia.  There are few historical  sights in the city. If you are a guest of  Voronezh, go for a walk  about the city.   </vt:lpstr>
      <vt:lpstr>City (Pervomaisky) park  It was laid out in 1840  between present P.Engels  and Pheoktistov streets. the city garden keeps its  former rectangular configuration.  Diagonally it is  crossed by alleys.  Maples of the beginning  of XX century have been  preserved in the main alley.  Blagoveschensky cathedral  has been building along  the axis of the garden  since 1999.  </vt:lpstr>
      <vt:lpstr>Monument to A.V.Koltsov It stands in the park,  naming after the great  Russian poet,  a native of Voronezh, A.V.Koltsov.  It was opened in 1868. It was made of  white marble by Petersburg  sculpture A.Triskorni. The  monument represents a small bust,  erected on the complex  high pedestal. According to  classicism traditions  the poet’s appearance  corresponds to antique patterns.</vt:lpstr>
      <vt:lpstr>Слайд 11</vt:lpstr>
      <vt:lpstr> In Voronezh you can see аlso: - Prospekt Revolyutsii. Is the epicenter of Voronezh's life. It has many beautiful and historical buildings. </vt:lpstr>
      <vt:lpstr>- The monument Kitten from Lizyukova street  </vt:lpstr>
      <vt:lpstr>-The office of South-Eastern Railways (SERW), in Russian: YU-VE-ZHE-DE.  </vt:lpstr>
      <vt:lpstr>- The Lenin Square.  - The park Koltsovskiy skver </vt:lpstr>
      <vt:lpstr>- The Admiralteyskaya square with the old church where Peter the Great baptized his ships. </vt:lpstr>
      <vt:lpstr>In Voronezh you can visit the Opera and the Ballet Theatre, the Puppet Theatre, the Philharmonic Society, the Russian Folk Choir, the Kramskoy's Fine Arts Museum, the Nikitin's Literary Museum and the Museum of Local Lore.  </vt:lpstr>
      <vt:lpstr>- Monuments to such writers and poets as Nikitin, Mandelshtam, Esenin, Pyatnickii, Platonov, Bunin.</vt:lpstr>
      <vt:lpstr>-and many others beautiful places.  </vt:lpstr>
      <vt:lpstr>Voronezh honors its past and is full of creative effort and vitality. </vt:lpstr>
      <vt:lpstr>          THE END</vt:lpstr>
      <vt:lpstr>Final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voronezh</dc:title>
  <dc:creator>Пользователь</dc:creator>
  <cp:lastModifiedBy>Дарёна</cp:lastModifiedBy>
  <cp:revision>44</cp:revision>
  <dcterms:created xsi:type="dcterms:W3CDTF">2010-02-09T05:18:30Z</dcterms:created>
  <dcterms:modified xsi:type="dcterms:W3CDTF">2012-05-20T05:11:27Z</dcterms:modified>
</cp:coreProperties>
</file>