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D2"/>
    <a:srgbClr val="004EA4"/>
    <a:srgbClr val="1DB38C"/>
    <a:srgbClr val="0DCB7E"/>
    <a:srgbClr val="89D165"/>
    <a:srgbClr val="A2CF67"/>
    <a:srgbClr val="1B6329"/>
    <a:srgbClr val="4FA3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CC7805-F9C4-4EA8-8E63-F7A816933BB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14BC91-4497-4254-B10B-67F1D7D3D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Эти желтые ребятки сидели дружно все в початке.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Ответят даже карапузы: Чьи семена здесь? (кукурузы)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978A6C-798B-40C6-A164-DAD97F63C8A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Эти семечки вкусны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Догадайтесь, чьи они? (тыквы)</a:t>
            </a: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1FB041-18EF-434E-9931-4263F4A7D85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Словно важные синьоры,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Полны семянок ….(помидоры)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82CE4-F2EA-411D-89F9-ADA6BA0994C3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 таких семян отборных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Летом вырастет  … (подсолнух)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CD5D9A-57D0-4DE5-8DA6-B8FDFEBBC2FB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Желтенькие, длинненькие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Чьи семянки?... 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дынькины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B0A7C-B3A2-4A30-85B0-99D1B052B7A8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Эти-то семянки тоже ведь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дынькины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похожи.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Но из светлых «молодцов» взрастим мы грядку… (огурцов)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FA54D7-F4A5-4436-9E38-6567ECAB6AE0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Очень сахарный на вкус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Вырос из семян…  (арбуз)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9379B9-A9D2-45A0-A220-6E74E50F755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0DBD-FDEA-47C5-BB91-CAF6EF912A7E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1B30-C409-4E64-A7F7-C974700E8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2DAF-C0DC-4390-B757-05C989066CF5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CC9AD-4FBA-46A1-8773-38C7FE3FE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51FC-2E3E-4149-A2F8-373C08064E5B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A492-051E-431A-997B-728BD5E04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CEB0-F18E-468B-B064-0147179F295A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53CF-2A35-4EF4-AFC5-A4F6F635A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334-DCC2-4446-91A8-1D4A3C36F7F4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C2934-F8A9-4C35-87D3-4E2A239CA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8C01-8067-4191-BAD0-8434147C7CC7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B526-132A-499F-AD7A-FF103BAA4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B5C5-03E9-4D15-BBB3-7ADC7D76BBD0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7360-44CC-4254-8A97-24484ADA7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73E4-13B3-4354-BF31-31A2D49523F1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F9AE-1981-4739-AB99-C05DB6C8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CDDCF-98C0-4E51-84CD-A56E4D01D536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8706-E85E-4441-881A-9DBB5EC59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E4AF-1E8E-47C1-AC9E-2350CCB49BA4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8792-0872-4E22-A176-DDCCE6B4F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30D5-3E99-4C8F-9F3C-353123AE92FD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6EEEC-81A3-48FF-8DEC-07726414D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B0D44-8E43-43C2-ADCC-E1E144D2C932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7BE43-5AEA-4FA8-BFA1-259F8B49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1 сл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57200"/>
            <a:ext cx="85121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685800" y="1524000"/>
            <a:ext cx="5715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 b="1">
                <a:solidFill>
                  <a:srgbClr val="FF0000"/>
                </a:solidFill>
                <a:latin typeface="Arial Black" pitchFamily="34" charset="0"/>
              </a:rPr>
              <a:t>Такие разные   </a:t>
            </a:r>
          </a:p>
          <a:p>
            <a:pPr eaLnBrk="0" hangingPunct="0"/>
            <a:r>
              <a:rPr lang="ru-RU" sz="5400" b="1">
                <a:solidFill>
                  <a:srgbClr val="FF0000"/>
                </a:solidFill>
                <a:latin typeface="Arial Black" pitchFamily="34" charset="0"/>
              </a:rPr>
              <a:t>      семена</a:t>
            </a: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179388" y="5373688"/>
            <a:ext cx="5611812" cy="12700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Подготовила: Рогова Татьяна Петровна, воспитатель МБДОУ «Детский сад № 10 «Гнездышко»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66800" y="304800"/>
            <a:ext cx="725805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E3F06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презентации использованы фото и видеоматериалы Интернет-ресурсов:</a:t>
            </a: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4643438" y="2276475"/>
            <a:ext cx="3960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http://www.lenagold.ru</a:t>
            </a:r>
            <a:endParaRPr lang="ru-RU" sz="2400" b="1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http://www.0vosh.ru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11268" name="Рисунок 3" descr="Рисунок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36877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таб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765175"/>
            <a:ext cx="79184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229600" y="6172200"/>
            <a:ext cx="5334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1042988"/>
            <a:ext cx="6832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1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56709">
            <a:off x="2339181" y="756444"/>
            <a:ext cx="4510088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5638800"/>
            <a:ext cx="4103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КУКУРУЗА</a:t>
            </a:r>
          </a:p>
        </p:txBody>
      </p:sp>
      <p:sp>
        <p:nvSpPr>
          <p:cNvPr id="8" name="Управляющая кнопка: документ 7">
            <a:hlinkClick r:id="rId5" action="ppaction://hlinksldjump" highlightClick="1"/>
          </p:cNvPr>
          <p:cNvSpPr/>
          <p:nvPr/>
        </p:nvSpPr>
        <p:spPr>
          <a:xfrm>
            <a:off x="8229600" y="6172200"/>
            <a:ext cx="533400" cy="5334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сл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900113"/>
            <a:ext cx="7572375" cy="50577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 descr="Рисунок1а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609600"/>
            <a:ext cx="54927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16238" y="5661025"/>
            <a:ext cx="3014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ТЫКВА</a:t>
            </a:r>
          </a:p>
        </p:txBody>
      </p:sp>
      <p:sp>
        <p:nvSpPr>
          <p:cNvPr id="7" name="Управляющая кнопка: документ 6">
            <a:hlinkClick r:id="rId5" action="ppaction://hlinksldjump" highlightClick="1"/>
          </p:cNvPr>
          <p:cNvSpPr/>
          <p:nvPr/>
        </p:nvSpPr>
        <p:spPr>
          <a:xfrm>
            <a:off x="8229600" y="6172200"/>
            <a:ext cx="533400" cy="5334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сл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5" y="769938"/>
            <a:ext cx="7080250" cy="53181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 descr="Рисунок1аа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57200"/>
            <a:ext cx="55721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9975" y="5732463"/>
            <a:ext cx="4975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ПОМИДОРЫ</a:t>
            </a:r>
          </a:p>
        </p:txBody>
      </p:sp>
      <p:sp>
        <p:nvSpPr>
          <p:cNvPr id="8" name="Управляющая кнопка: документ 7">
            <a:hlinkClick r:id="rId5" action="ppaction://hlinksldjump" highlightClick="1"/>
          </p:cNvPr>
          <p:cNvSpPr/>
          <p:nvPr/>
        </p:nvSpPr>
        <p:spPr>
          <a:xfrm>
            <a:off x="8229600" y="6172200"/>
            <a:ext cx="533400" cy="5334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754063"/>
            <a:ext cx="77279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исунок1аааааа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0050" y="646113"/>
            <a:ext cx="58039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5513" y="5661025"/>
            <a:ext cx="5172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ПОДСОЛНУХ</a:t>
            </a:r>
          </a:p>
        </p:txBody>
      </p:sp>
      <p:sp>
        <p:nvSpPr>
          <p:cNvPr id="8" name="Управляющая кнопка: документ 7">
            <a:hlinkClick r:id="rId5" action="ppaction://hlinksldjump" highlightClick="1"/>
          </p:cNvPr>
          <p:cNvSpPr/>
          <p:nvPr/>
        </p:nvSpPr>
        <p:spPr>
          <a:xfrm>
            <a:off x="8229600" y="6172200"/>
            <a:ext cx="533400" cy="5334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 сл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785813"/>
            <a:ext cx="7035800" cy="52863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 descr="Рисунок1ааа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425" y="1192213"/>
            <a:ext cx="71691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48038" y="5732463"/>
            <a:ext cx="2630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ДЫНЯ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сл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888" y="842963"/>
            <a:ext cx="6880225" cy="51720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 descr="Рисунок1аааа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948910">
            <a:off x="2216150" y="6351"/>
            <a:ext cx="4681537" cy="672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1775" y="5661025"/>
            <a:ext cx="3532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ОГУРЦЫ</a:t>
            </a:r>
          </a:p>
        </p:txBody>
      </p:sp>
      <p:sp>
        <p:nvSpPr>
          <p:cNvPr id="8" name="Управляющая кнопка: документ 7">
            <a:hlinkClick r:id="rId5" action="ppaction://hlinksldjump" highlightClick="1"/>
          </p:cNvPr>
          <p:cNvSpPr/>
          <p:nvPr/>
        </p:nvSpPr>
        <p:spPr>
          <a:xfrm>
            <a:off x="8229600" y="6172200"/>
            <a:ext cx="533400" cy="5334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0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814388"/>
            <a:ext cx="69500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исунок1ааааа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609600"/>
            <a:ext cx="55594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1775" y="5661025"/>
            <a:ext cx="2703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АРБУЗ</a:t>
            </a:r>
          </a:p>
        </p:txBody>
      </p:sp>
      <p:sp>
        <p:nvSpPr>
          <p:cNvPr id="8" name="Управляющая кнопка: документ 7">
            <a:hlinkClick r:id="rId5" action="ppaction://hlinksldjump" highlightClick="1"/>
          </p:cNvPr>
          <p:cNvSpPr/>
          <p:nvPr/>
        </p:nvSpPr>
        <p:spPr>
          <a:xfrm>
            <a:off x="8229600" y="6172200"/>
            <a:ext cx="533400" cy="5334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141</Words>
  <Application>Microsoft Office PowerPoint</Application>
  <PresentationFormat>Экран (4:3)</PresentationFormat>
  <Paragraphs>34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Arial Black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Дарёна</cp:lastModifiedBy>
  <cp:revision>13</cp:revision>
  <dcterms:created xsi:type="dcterms:W3CDTF">2012-01-04T01:56:32Z</dcterms:created>
  <dcterms:modified xsi:type="dcterms:W3CDTF">2012-05-20T05:06:52Z</dcterms:modified>
</cp:coreProperties>
</file>