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1" autoAdjust="0"/>
    <p:restoredTop sz="94660"/>
  </p:normalViewPr>
  <p:slideViewPr>
    <p:cSldViewPr>
      <p:cViewPr varScale="1">
        <p:scale>
          <a:sx n="43" d="100"/>
          <a:sy n="43" d="100"/>
        </p:scale>
        <p:origin x="-4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26D3-5F17-4504-8CF9-CA1BFD914809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46CB-809A-4F0B-A12D-9DF9220FA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807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26D3-5F17-4504-8CF9-CA1BFD914809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46CB-809A-4F0B-A12D-9DF9220FA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121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26D3-5F17-4504-8CF9-CA1BFD914809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46CB-809A-4F0B-A12D-9DF9220FA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196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26D3-5F17-4504-8CF9-CA1BFD914809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46CB-809A-4F0B-A12D-9DF9220FA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53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26D3-5F17-4504-8CF9-CA1BFD914809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46CB-809A-4F0B-A12D-9DF9220FA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832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26D3-5F17-4504-8CF9-CA1BFD914809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46CB-809A-4F0B-A12D-9DF9220FA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161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26D3-5F17-4504-8CF9-CA1BFD914809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46CB-809A-4F0B-A12D-9DF9220FA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190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26D3-5F17-4504-8CF9-CA1BFD914809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46CB-809A-4F0B-A12D-9DF9220FA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835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26D3-5F17-4504-8CF9-CA1BFD914809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46CB-809A-4F0B-A12D-9DF9220FA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696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26D3-5F17-4504-8CF9-CA1BFD914809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46CB-809A-4F0B-A12D-9DF9220FA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52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26D3-5F17-4504-8CF9-CA1BFD914809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46CB-809A-4F0B-A12D-9DF9220FA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022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E26D3-5F17-4504-8CF9-CA1BFD914809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C46CB-809A-4F0B-A12D-9DF9220FA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5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55474" y="726025"/>
            <a:ext cx="8229600" cy="16196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800" b="1" dirty="0" smtClean="0">
                <a:solidFill>
                  <a:srgbClr val="FF0000"/>
                </a:solidFill>
              </a:rPr>
              <a:t>ИК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57504" y="994163"/>
            <a:ext cx="8229600" cy="1143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800" b="1" dirty="0" smtClean="0">
                <a:solidFill>
                  <a:srgbClr val="FF0000"/>
                </a:solidFill>
              </a:rPr>
              <a:t>ИЩЕ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-1476672" y="828090"/>
            <a:ext cx="8229600" cy="1143000"/>
          </a:xfrm>
        </p:spPr>
        <p:txBody>
          <a:bodyPr>
            <a:noAutofit/>
          </a:bodyPr>
          <a:lstStyle/>
          <a:p>
            <a:r>
              <a:rPr lang="ru-RU" sz="11500" b="1" dirty="0" smtClean="0"/>
              <a:t>дом</a:t>
            </a:r>
            <a:endParaRPr lang="ru-RU" sz="11500" b="1" dirty="0"/>
          </a:p>
        </p:txBody>
      </p:sp>
      <p:pic>
        <p:nvPicPr>
          <p:cNvPr id="1026" name="Picture 2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737" y="3140968"/>
            <a:ext cx="2026567" cy="2028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694" y="3895546"/>
            <a:ext cx="922630" cy="92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02621"/>
            <a:ext cx="4032447" cy="403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оловина рамки 1"/>
          <p:cNvSpPr/>
          <p:nvPr/>
        </p:nvSpPr>
        <p:spPr>
          <a:xfrm rot="2645515">
            <a:off x="4286123" y="627859"/>
            <a:ext cx="894401" cy="893803"/>
          </a:xfrm>
          <a:prstGeom prst="halfFrame">
            <a:avLst>
              <a:gd name="adj1" fmla="val 16565"/>
              <a:gd name="adj2" fmla="val 132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" name="Половина рамки 2"/>
          <p:cNvSpPr/>
          <p:nvPr/>
        </p:nvSpPr>
        <p:spPr>
          <a:xfrm rot="2670803">
            <a:off x="4318143" y="376140"/>
            <a:ext cx="1474823" cy="1480441"/>
          </a:xfrm>
          <a:prstGeom prst="halfFrame">
            <a:avLst>
              <a:gd name="adj1" fmla="val 12400"/>
              <a:gd name="adj2" fmla="val 126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105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</dc:title>
  <dc:creator>Учитель</dc:creator>
  <cp:lastModifiedBy>Учитель</cp:lastModifiedBy>
  <cp:revision>10</cp:revision>
  <dcterms:created xsi:type="dcterms:W3CDTF">2011-11-20T09:57:04Z</dcterms:created>
  <dcterms:modified xsi:type="dcterms:W3CDTF">2011-11-21T09:03:29Z</dcterms:modified>
</cp:coreProperties>
</file>