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55AFB4-E9BB-4D1E-B95F-D55B9DD2166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492B9F-1EB5-4907-82EE-64BB41E14A5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3781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ПРЕДЛОЖЕНИЕ. ТЕКСТ.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000636"/>
            <a:ext cx="6400800" cy="135732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6000" smtClean="0">
                <a:solidFill>
                  <a:srgbClr val="FFFF00"/>
                </a:solidFill>
              </a:rPr>
              <a:t>РАБОТА С ДЕФОРМИРОВАННЫМ ТЕКСТОМ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392909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29190" y="550070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</a:t>
            </a:r>
          </a:p>
          <a:p>
            <a:r>
              <a:rPr lang="ru-RU" dirty="0" err="1" smtClean="0"/>
              <a:t>Борщевич</a:t>
            </a:r>
            <a:r>
              <a:rPr lang="ru-RU" dirty="0" smtClean="0"/>
              <a:t>  Лариса  Александровна 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ГОУ СОШ № 509 г. Москвы.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785926"/>
            <a:ext cx="2545085" cy="31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801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Отгадайте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загадку: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петруха\Мои документы\Мои рисунки\187-0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8191078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971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БЕЛЫЙ НА БЕЛОМ НАПИСАЛ,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ГДЕ БЕГАЛ.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РЫЖАЯ ПРОЧТЁТ —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БЕЛОГО НАЙДЁТ.</a:t>
            </a:r>
            <a:endParaRPr lang="ru-RU" sz="4000" dirty="0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3600400" cy="3960440"/>
          </a:xfrm>
        </p:spPr>
      </p:pic>
      <p:pic>
        <p:nvPicPr>
          <p:cNvPr id="2050" name="Picture 2" descr="C:\Documents and Settings\петруха\Мои документы\Мои рисунки\renard_rou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36912"/>
            <a:ext cx="4038600" cy="39604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0003-003-Li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357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ВНЕШНИЙ ВИД.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Лиса - осторожный и хитрый зверь.</a:t>
            </a:r>
          </a:p>
          <a:p>
            <a:r>
              <a:rPr lang="ru-RU" sz="3200" dirty="0" smtClean="0"/>
              <a:t>Шерсть на ней длинная и пушистая.</a:t>
            </a:r>
          </a:p>
          <a:p>
            <a:r>
              <a:rPr lang="ru-RU" sz="3200" dirty="0" smtClean="0"/>
              <a:t>Мордочка у лисы красивая.</a:t>
            </a:r>
          </a:p>
          <a:p>
            <a:r>
              <a:rPr lang="ru-RU" sz="3200" dirty="0" smtClean="0"/>
              <a:t>Особенно хорош хвост. </a:t>
            </a:r>
          </a:p>
          <a:p>
            <a:r>
              <a:rPr lang="ru-RU" sz="3200" dirty="0" smtClean="0"/>
              <a:t>Он переливается на солнце рыжими искрами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УСЛОВИЯ ОБИТАНИЯ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Лиса живет в лесу. </a:t>
            </a:r>
          </a:p>
          <a:p>
            <a:r>
              <a:rPr lang="ru-RU" sz="3600" dirty="0" smtClean="0"/>
              <a:t>Она выкапывает глубокие норы.</a:t>
            </a:r>
          </a:p>
          <a:p>
            <a:r>
              <a:rPr lang="ru-RU" sz="3600" dirty="0" smtClean="0"/>
              <a:t>Лисицы роют их сами, или  занимают норы барсуков, сурков.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ОСОБЕННОСТИ ПИТАНИЯ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89120"/>
          </a:xfrm>
        </p:spPr>
        <p:txBody>
          <a:bodyPr>
            <a:normAutofit fontScale="92500" lnSpcReduction="20000"/>
          </a:bodyPr>
          <a:lstStyle/>
          <a:p>
            <a:endParaRPr lang="ru-RU" sz="3600" dirty="0" smtClean="0"/>
          </a:p>
          <a:p>
            <a:r>
              <a:rPr lang="ru-RU" sz="3600" dirty="0" smtClean="0"/>
              <a:t>Питается лиса косулями, зайцами  и даже жуками.</a:t>
            </a:r>
          </a:p>
          <a:p>
            <a:r>
              <a:rPr lang="ru-RU" sz="3600" dirty="0" smtClean="0"/>
              <a:t>Она очень любит мышей.</a:t>
            </a:r>
          </a:p>
          <a:p>
            <a:r>
              <a:rPr lang="ru-RU" sz="3600" smtClean="0"/>
              <a:t>Лиса </a:t>
            </a:r>
            <a:r>
              <a:rPr lang="ru-RU" sz="3600" dirty="0" smtClean="0"/>
              <a:t>может поедать груши, сливы и прочие плоды. </a:t>
            </a:r>
          </a:p>
          <a:p>
            <a:r>
              <a:rPr lang="ru-RU" sz="3600" dirty="0" smtClean="0"/>
              <a:t>Лисица — великолепный охотник.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Написание </a:t>
            </a:r>
            <a:r>
              <a:rPr lang="ru-RU" dirty="0" err="1" smtClean="0">
                <a:solidFill>
                  <a:srgbClr val="FFFF00"/>
                </a:solidFill>
              </a:rPr>
              <a:t>синквейна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стр. – одно слово – существительное (тема </a:t>
            </a:r>
            <a:r>
              <a:rPr lang="ru-RU" dirty="0" err="1" smtClean="0"/>
              <a:t>синквейна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2 стр. – два прилагательных, раскрывающих тему;</a:t>
            </a:r>
          </a:p>
          <a:p>
            <a:pPr>
              <a:buNone/>
            </a:pPr>
            <a:r>
              <a:rPr lang="ru-RU" dirty="0" smtClean="0"/>
              <a:t>3 стр. – три глагола, описывающие действия по теме;</a:t>
            </a:r>
          </a:p>
          <a:p>
            <a:pPr>
              <a:buNone/>
            </a:pPr>
            <a:r>
              <a:rPr lang="ru-RU" dirty="0" smtClean="0"/>
              <a:t>4 стр. – «крылатое» выражение, цитата, фраза, предложение из нескольких слов, показывающее своё личное отношение к теме;</a:t>
            </a:r>
          </a:p>
          <a:p>
            <a:pPr>
              <a:buNone/>
            </a:pPr>
            <a:r>
              <a:rPr lang="ru-RU" dirty="0" smtClean="0"/>
              <a:t>5 стр. – слово-резюме, итог, вывод, своё личное отношение к теме.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СИНКВЕЙН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Лисица.</a:t>
            </a:r>
          </a:p>
          <a:p>
            <a:r>
              <a:rPr lang="ru-RU" sz="3600" smtClean="0"/>
              <a:t>Пушистая</a:t>
            </a:r>
            <a:r>
              <a:rPr lang="ru-RU" sz="3600" dirty="0" smtClean="0"/>
              <a:t>, хищная.</a:t>
            </a:r>
          </a:p>
          <a:p>
            <a:r>
              <a:rPr lang="ru-RU" sz="3600" dirty="0" smtClean="0"/>
              <a:t>Охотится, питается, роет.</a:t>
            </a:r>
          </a:p>
          <a:p>
            <a:r>
              <a:rPr lang="ru-RU" sz="3600" dirty="0" smtClean="0"/>
              <a:t>Лиса – рыжая охотница.</a:t>
            </a:r>
          </a:p>
          <a:p>
            <a:r>
              <a:rPr lang="ru-RU" sz="3600" dirty="0" smtClean="0"/>
              <a:t>Плутовка.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224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ПРЕДЛОЖЕНИЕ. ТЕКСТ.</vt:lpstr>
      <vt:lpstr>Отгадайте загадку:</vt:lpstr>
      <vt:lpstr>БЕЛЫЙ НА БЕЛОМ НАПИСАЛ, ГДЕ БЕГАЛ. РЫЖАЯ ПРОЧТЁТ — БЕЛОГО НАЙДЁТ.</vt:lpstr>
      <vt:lpstr>Слайд 4</vt:lpstr>
      <vt:lpstr>ВНЕШНИЙ ВИД.</vt:lpstr>
      <vt:lpstr>УСЛОВИЯ ОБИТАНИЯ.</vt:lpstr>
      <vt:lpstr>ОСОБЕННОСТИ ПИТАНИЯ.</vt:lpstr>
      <vt:lpstr>Написание синквейна.</vt:lpstr>
      <vt:lpstr>СИНКВЕЙН.</vt:lpstr>
      <vt:lpstr>СПАСИБО ЗА ВНИМАНИЕ!</vt:lpstr>
    </vt:vector>
  </TitlesOfParts>
  <Company>ХАУС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Отгадайте загадку:</dc:title>
  <dc:creator>ПЕТРЫКУ</dc:creator>
  <cp:lastModifiedBy>Школа №509</cp:lastModifiedBy>
  <cp:revision>34</cp:revision>
  <dcterms:created xsi:type="dcterms:W3CDTF">2011-03-25T16:12:51Z</dcterms:created>
  <dcterms:modified xsi:type="dcterms:W3CDTF">2012-01-30T05:52:41Z</dcterms:modified>
</cp:coreProperties>
</file>