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332" r:id="rId3"/>
    <p:sldId id="353" r:id="rId4"/>
    <p:sldId id="355" r:id="rId5"/>
    <p:sldId id="357" r:id="rId6"/>
    <p:sldId id="358" r:id="rId7"/>
    <p:sldId id="301" r:id="rId8"/>
    <p:sldId id="359" r:id="rId9"/>
    <p:sldId id="299" r:id="rId10"/>
    <p:sldId id="360" r:id="rId11"/>
    <p:sldId id="361" r:id="rId12"/>
    <p:sldId id="279" r:id="rId13"/>
    <p:sldId id="362" r:id="rId14"/>
    <p:sldId id="280" r:id="rId15"/>
    <p:sldId id="36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271" autoAdjust="0"/>
    <p:restoredTop sz="94660"/>
  </p:normalViewPr>
  <p:slideViewPr>
    <p:cSldViewPr>
      <p:cViewPr>
        <p:scale>
          <a:sx n="100" d="100"/>
          <a:sy n="100" d="100"/>
        </p:scale>
        <p:origin x="-1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931F1-5787-488C-9CC0-15D4F4C26319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FE1FA-4234-4B69-B27F-07AAA2AC2F1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4872C7-85AF-4593-8603-315FF53FEE10}" type="datetimeFigureOut">
              <a:rPr lang="ru-RU" smtClean="0"/>
              <a:pPr/>
              <a:t>10.04.2011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DAA5982-6FA3-4CE7-9E46-FEC615B52BC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jsc.nasa.gov/Bios/portraits/kondakov.jpg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4;&#1086;&#1084;\Desktop\&#1055;&#1088;&#1086;&#1077;&#1082;&#1090;2\jack_wall_and_sam_hulick_-_love_theme_mass_effect_ost.mp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772400" cy="3260988"/>
          </a:xfrm>
        </p:spPr>
        <p:txBody>
          <a:bodyPr/>
          <a:lstStyle/>
          <a:p>
            <a:r>
              <a:rPr lang="ru-RU" sz="8000" b="0" dirty="0" smtClean="0">
                <a:latin typeface="Century Gothic" pitchFamily="34" charset="0"/>
              </a:rPr>
              <a:t>Женщины и космос</a:t>
            </a:r>
            <a:endParaRPr lang="ru-RU" sz="8000" b="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6600"/>
                </a:solidFill>
              </a:rPr>
              <a:t>С</a:t>
            </a:r>
            <a:r>
              <a:rPr lang="ru-RU" dirty="0">
                <a:solidFill>
                  <a:srgbClr val="336600"/>
                </a:solidFill>
              </a:rPr>
              <a:t>. </a:t>
            </a:r>
            <a:r>
              <a:rPr lang="ru-RU" dirty="0" smtClean="0">
                <a:solidFill>
                  <a:srgbClr val="336600"/>
                </a:solidFill>
              </a:rPr>
              <a:t>Савицкая</a:t>
            </a:r>
            <a:endParaRPr lang="ru-RU" dirty="0">
              <a:solidFill>
                <a:srgbClr val="336600"/>
              </a:solidFill>
            </a:endParaRPr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>
            <a:off x="3779838" y="1628775"/>
            <a:ext cx="50419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С 19 по 27 августа 1982 года в качестве космонавта-исследователя КК «Союз Т-7» / «Союз Т-5» и станции ДОС «Салют-7» вместе с Л.Поповым и А.Серебровым по программе второй экспедиции посещения первого основного экипажа станции «Салют-7» (А.Березовой - В.Лебедев). </a:t>
            </a:r>
            <a:br>
              <a:rPr lang="ru-RU" sz="2000"/>
            </a:br>
            <a:endParaRPr lang="ru-RU" sz="2000"/>
          </a:p>
          <a:p>
            <a:pPr>
              <a:spcBef>
                <a:spcPct val="50000"/>
              </a:spcBef>
            </a:pPr>
            <a:r>
              <a:rPr lang="ru-RU" sz="2000"/>
              <a:t>Позывной: «Днепр-3». 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r>
              <a:rPr lang="ru-RU" sz="2000"/>
              <a:t>Продолжительность полета составила 7 суток 21 час 52 минуты 24 секунды. </a:t>
            </a:r>
          </a:p>
        </p:txBody>
      </p:sp>
      <p:pic>
        <p:nvPicPr>
          <p:cNvPr id="144405" name="Picture 21" descr="savitskay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29527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39825"/>
          </a:xfrm>
        </p:spPr>
        <p:txBody>
          <a:bodyPr/>
          <a:lstStyle/>
          <a:p>
            <a:r>
              <a:rPr lang="ru-RU">
                <a:solidFill>
                  <a:srgbClr val="336600"/>
                </a:solidFill>
              </a:rPr>
              <a:t>Выход в космос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539750" y="2420938"/>
            <a:ext cx="4103688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Во время второго полета Светлана Савицкая первой из женщин выполнила выход в открытый космос</a:t>
            </a:r>
          </a:p>
          <a:p>
            <a:pPr>
              <a:spcBef>
                <a:spcPct val="50000"/>
              </a:spcBef>
            </a:pPr>
            <a:endParaRPr lang="ru-RU" sz="2400"/>
          </a:p>
        </p:txBody>
      </p:sp>
      <p:pic>
        <p:nvPicPr>
          <p:cNvPr id="147462" name="Picture 6" descr="1153851339-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2420938"/>
            <a:ext cx="3198813" cy="22399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Century Gothic" pitchFamily="34" charset="0"/>
              </a:rPr>
              <a:t>Кондакова Елена Владимировна</a:t>
            </a:r>
            <a:endParaRPr lang="ru-RU" dirty="0">
              <a:latin typeface="Century Gothic" pitchFamily="34" charset="0"/>
            </a:endParaRPr>
          </a:p>
        </p:txBody>
      </p:sp>
      <p:pic>
        <p:nvPicPr>
          <p:cNvPr id="4" name="Содержимое 3" descr="Кондако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4612" y="1643050"/>
            <a:ext cx="3709701" cy="453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928662" y="628652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Назад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43636" y="621508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В начало</a:t>
            </a:r>
            <a:endParaRPr lang="ru-RU" dirty="0"/>
          </a:p>
        </p:txBody>
      </p:sp>
      <p:cxnSp>
        <p:nvCxnSpPr>
          <p:cNvPr id="7" name="Прямая со стрелкой 6">
            <a:hlinkClick r:id="" action="ppaction://hlinkshowjump?jump=nextslide"/>
          </p:cNvPr>
          <p:cNvCxnSpPr/>
          <p:nvPr/>
        </p:nvCxnSpPr>
        <p:spPr>
          <a:xfrm>
            <a:off x="7572396" y="428625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8" name="Рисунок 7" descr="Российский флаг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1285860"/>
            <a:ext cx="1143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336600"/>
                </a:solidFill>
              </a:rPr>
              <a:t>Елена Кондакова</a:t>
            </a:r>
            <a:r>
              <a:rPr lang="ru-RU"/>
              <a:t>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11188" y="1557338"/>
            <a:ext cx="5473700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Порядковый номер - 320 (80)</a:t>
            </a:r>
            <a:br>
              <a:rPr lang="ru-RU" sz="2400"/>
            </a:br>
            <a:r>
              <a:rPr lang="ru-RU" sz="2400"/>
              <a:t>Количество полетов - 2 </a:t>
            </a:r>
            <a:br>
              <a:rPr lang="ru-RU" sz="2400"/>
            </a:br>
            <a:r>
              <a:rPr lang="ru-RU" sz="2400"/>
              <a:t>Продолжительность полета - 178 суток 10 часов 42 минуты 23 секунды.</a:t>
            </a:r>
            <a:br>
              <a:rPr lang="ru-RU" sz="2400"/>
            </a:br>
            <a:r>
              <a:rPr lang="ru-RU" sz="2400"/>
              <a:t>Статус - космонавт НПО «Энергия», 10-й набор. </a:t>
            </a:r>
          </a:p>
          <a:p>
            <a:pPr>
              <a:spcBef>
                <a:spcPct val="50000"/>
              </a:spcBef>
            </a:pPr>
            <a:r>
              <a:rPr lang="ru-RU" sz="2400"/>
              <a:t>26-я женщина-космонавт мира. </a:t>
            </a:r>
          </a:p>
        </p:txBody>
      </p:sp>
      <p:pic>
        <p:nvPicPr>
          <p:cNvPr id="6156" name="Picture 12" descr="Кондакова Елена Владимировна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2133600"/>
            <a:ext cx="1590675" cy="2286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 Gothic" pitchFamily="34" charset="0"/>
              </a:rPr>
              <a:t>Кондакова Елена Владимировна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Елена Владимировна Кондакова</a:t>
            </a:r>
            <a:r>
              <a:rPr lang="ru-RU" dirty="0" smtClean="0"/>
              <a:t> (родилась 30 марта 1957, Мытищи Московской области) — российский космонавт и политик.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628652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Назад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43636" y="621508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В начало</a:t>
            </a:r>
            <a:endParaRPr lang="ru-RU" dirty="0"/>
          </a:p>
        </p:txBody>
      </p:sp>
      <p:cxnSp>
        <p:nvCxnSpPr>
          <p:cNvPr id="6" name="Прямая со стрелкой 5">
            <a:hlinkClick r:id="" action="ppaction://hlinkshowjump?jump=nextslide"/>
          </p:cNvPr>
          <p:cNvCxnSpPr/>
          <p:nvPr/>
        </p:nvCxnSpPr>
        <p:spPr>
          <a:xfrm>
            <a:off x="7572396" y="599918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336600"/>
                </a:solidFill>
              </a:rPr>
              <a:t>Подводя итог…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755650" y="1700213"/>
            <a:ext cx="8208963" cy="463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Женщины летали, летают и будут летать несмотря на все препоны и рогатки: такова динамика развития любой профессии. 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r>
              <a:rPr lang="ru-RU"/>
              <a:t>Так всегда и было - новую профессию осваивают мужчины, и она остается чисто мужской какое-то время, иногда длительное. 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r>
              <a:rPr lang="ru-RU"/>
              <a:t>А потом в нее начинают "проникать" женщины.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r>
              <a:rPr lang="ru-RU"/>
              <a:t>А новая тропинка в Космосе может быть и твоей.</a:t>
            </a:r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endParaRPr lang="ru-RU"/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entury Gothic" pitchFamily="34" charset="0"/>
              </a:rPr>
              <a:t>Женщины</a:t>
            </a:r>
            <a:r>
              <a:rPr lang="ru-RU" dirty="0" smtClean="0"/>
              <a:t> </a:t>
            </a:r>
            <a:r>
              <a:rPr lang="ru-RU" dirty="0" smtClean="0">
                <a:latin typeface="Century Gothic" pitchFamily="34" charset="0"/>
              </a:rPr>
              <a:t>и космос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Презентация содержит в себе информацию о тех героических женщинах, которые побывали в космосе.</a:t>
            </a:r>
            <a:br>
              <a:rPr lang="ru-RU" sz="3600" dirty="0" smtClean="0"/>
            </a:br>
            <a:endParaRPr lang="ru-RU" sz="3600" dirty="0" smtClean="0"/>
          </a:p>
        </p:txBody>
      </p:sp>
      <p:pic>
        <p:nvPicPr>
          <p:cNvPr id="4" name="jack_wall_and_sam_hulick_-_love_theme_mass_effect_os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71538" y="714356"/>
            <a:ext cx="304800" cy="3048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29058" y="3429000"/>
            <a:ext cx="4897438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 dirty="0"/>
          </a:p>
          <a:p>
            <a:r>
              <a:rPr lang="ru-RU" sz="2400" dirty="0"/>
              <a:t>47 женщин побывали в Космосе. </a:t>
            </a:r>
          </a:p>
          <a:p>
            <a:endParaRPr lang="ru-RU" sz="2400" dirty="0"/>
          </a:p>
          <a:p>
            <a:r>
              <a:rPr lang="ru-RU" sz="2400" dirty="0"/>
              <a:t>Космические леди есть не только у России и США, но и у Великобритании, Канады, Франции, Японии. </a:t>
            </a:r>
          </a:p>
          <a:p>
            <a:pPr>
              <a:spcBef>
                <a:spcPct val="50000"/>
              </a:spcBef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000108"/>
            <a:ext cx="6900882" cy="53554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Космонавты по странам: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hlinkClick r:id="rId2" action="ppaction://hlinksldjump"/>
              </a:rPr>
              <a:t>США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>
                <a:hlinkClick r:id="rId2" action="ppaction://hlinksldjump"/>
              </a:rPr>
              <a:t>Россия (также СССР)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>
                <a:hlinkClick r:id="" action="ppaction://noaction"/>
              </a:rPr>
              <a:t>Япония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>
                <a:hlinkClick r:id="" action="ppaction://noaction"/>
              </a:rPr>
              <a:t>Канада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>
                <a:hlinkClick r:id="" action="ppaction://noaction"/>
              </a:rPr>
              <a:t>Южная Корея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>
                <a:hlinkClick r:id="" action="ppaction://noaction"/>
              </a:rPr>
              <a:t>Иран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>
                <a:hlinkClick r:id="" action="ppaction://noaction"/>
              </a:rPr>
              <a:t>Великобритания</a:t>
            </a: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Флаг США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5889" y="1997430"/>
            <a:ext cx="685715" cy="360000"/>
          </a:xfrm>
          <a:prstGeom prst="rect">
            <a:avLst/>
          </a:prstGeom>
        </p:spPr>
      </p:pic>
      <p:pic>
        <p:nvPicPr>
          <p:cNvPr id="5" name="Рисунок 4" descr="Российский флаг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0166" y="2568934"/>
            <a:ext cx="540000" cy="360000"/>
          </a:xfrm>
          <a:prstGeom prst="rect">
            <a:avLst/>
          </a:prstGeom>
        </p:spPr>
      </p:pic>
      <p:pic>
        <p:nvPicPr>
          <p:cNvPr id="6" name="Рисунок 5" descr="Флаг Японии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60166" y="3140438"/>
            <a:ext cx="540000" cy="360000"/>
          </a:xfrm>
          <a:prstGeom prst="rect">
            <a:avLst/>
          </a:prstGeom>
        </p:spPr>
      </p:pic>
      <p:pic>
        <p:nvPicPr>
          <p:cNvPr id="7" name="Рисунок 6" descr="Флаг Канады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51604" y="3783380"/>
            <a:ext cx="720000" cy="360000"/>
          </a:xfrm>
          <a:prstGeom prst="rect">
            <a:avLst/>
          </a:prstGeom>
        </p:spPr>
      </p:pic>
      <p:pic>
        <p:nvPicPr>
          <p:cNvPr id="8" name="Рисунок 7" descr="Флаг Южной Кореи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28662" y="4354884"/>
            <a:ext cx="540000" cy="360000"/>
          </a:xfrm>
          <a:prstGeom prst="rect">
            <a:avLst/>
          </a:prstGeom>
        </p:spPr>
      </p:pic>
      <p:pic>
        <p:nvPicPr>
          <p:cNvPr id="9" name="Рисунок 8" descr="Флаг Ирана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74081" y="4997826"/>
            <a:ext cx="626085" cy="360000"/>
          </a:xfrm>
          <a:prstGeom prst="rect">
            <a:avLst/>
          </a:prstGeom>
        </p:spPr>
      </p:pic>
      <p:pic>
        <p:nvPicPr>
          <p:cNvPr id="11" name="Рисунок 10" descr="Флаг Великобритании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57224" y="5572140"/>
            <a:ext cx="720000" cy="3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772400" cy="914400"/>
          </a:xfrm>
        </p:spPr>
        <p:txBody>
          <a:bodyPr/>
          <a:lstStyle/>
          <a:p>
            <a:r>
              <a:rPr lang="ru-RU" dirty="0" smtClean="0">
                <a:latin typeface="Century Gothic" pitchFamily="34" charset="0"/>
              </a:rPr>
              <a:t>Россия (также СССР)</a:t>
            </a:r>
            <a:endParaRPr lang="ru-RU" dirty="0">
              <a:latin typeface="Century Gothic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hlinkClick r:id="rId2" action="ppaction://hlinksldjump"/>
              </a:rPr>
              <a:t>Кондакова Елена Владимировна</a:t>
            </a:r>
            <a:endParaRPr lang="ru-RU" sz="2400" dirty="0" smtClean="0"/>
          </a:p>
          <a:p>
            <a:r>
              <a:rPr lang="ru-RU" sz="2400" dirty="0" smtClean="0">
                <a:hlinkClick r:id="rId3" action="ppaction://hlinksldjump"/>
              </a:rPr>
              <a:t>Савицкая Светлана Евгеньевна</a:t>
            </a:r>
            <a:r>
              <a:rPr lang="ru-RU" sz="2400" dirty="0" smtClean="0"/>
              <a:t> </a:t>
            </a:r>
          </a:p>
          <a:p>
            <a:r>
              <a:rPr lang="ru-RU" sz="2400" dirty="0" smtClean="0">
                <a:hlinkClick r:id="rId4" action="ppaction://hlinksldjump"/>
              </a:rPr>
              <a:t>Терешкова Валентина Владимировна</a:t>
            </a:r>
            <a:endParaRPr lang="ru-RU" sz="2400" dirty="0" smtClean="0"/>
          </a:p>
        </p:txBody>
      </p:sp>
      <p:pic>
        <p:nvPicPr>
          <p:cNvPr id="4" name="Рисунок 3" descr="Российский флаг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00892" y="1857364"/>
            <a:ext cx="1143000" cy="762000"/>
          </a:xfrm>
          <a:prstGeom prst="rect">
            <a:avLst/>
          </a:prstGeom>
        </p:spPr>
      </p:pic>
      <p:pic>
        <p:nvPicPr>
          <p:cNvPr id="5" name="Рисунок 4" descr="Флаг Советского Союза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29454" y="3357562"/>
            <a:ext cx="1238250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755650" y="1773238"/>
            <a:ext cx="7920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Остановимся подробнее на история наших соотечественниц, побывавших в космосе: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336600"/>
                </a:solidFill>
              </a:rPr>
              <a:t>Наши в Космосе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779838" y="3141663"/>
            <a:ext cx="1728787" cy="2782887"/>
            <a:chOff x="2381" y="2024"/>
            <a:chExt cx="1043" cy="1708"/>
          </a:xfrm>
        </p:grpSpPr>
        <p:sp>
          <p:nvSpPr>
            <p:cNvPr id="121863" name="Text Box 7"/>
            <p:cNvSpPr txBox="1">
              <a:spLocks noChangeArrowheads="1"/>
            </p:cNvSpPr>
            <p:nvPr/>
          </p:nvSpPr>
          <p:spPr bwMode="auto">
            <a:xfrm>
              <a:off x="2426" y="3339"/>
              <a:ext cx="998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Светлана Савицкая</a:t>
              </a:r>
            </a:p>
          </p:txBody>
        </p:sp>
        <p:pic>
          <p:nvPicPr>
            <p:cNvPr id="121872" name="Picture 16" descr="savitskaya_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81" y="2024"/>
              <a:ext cx="984" cy="1260"/>
            </a:xfrm>
            <a:prstGeom prst="rect">
              <a:avLst/>
            </a:prstGeom>
            <a:noFill/>
          </p:spPr>
        </p:pic>
      </p:grp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6443663" y="5300663"/>
            <a:ext cx="1728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Елена Кондакова</a:t>
            </a:r>
          </a:p>
        </p:txBody>
      </p:sp>
      <p:pic>
        <p:nvPicPr>
          <p:cNvPr id="121878" name="Picture 22" descr="Kondakova_ElenaVl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997200"/>
            <a:ext cx="1714500" cy="2228850"/>
          </a:xfrm>
          <a:prstGeom prst="rect">
            <a:avLst/>
          </a:prstGeom>
          <a:noFill/>
        </p:spPr>
      </p:pic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331913" y="3141663"/>
            <a:ext cx="1800225" cy="2800350"/>
            <a:chOff x="839" y="1979"/>
            <a:chExt cx="1134" cy="1764"/>
          </a:xfrm>
        </p:grpSpPr>
        <p:sp>
          <p:nvSpPr>
            <p:cNvPr id="121862" name="Text Box 6"/>
            <p:cNvSpPr txBox="1">
              <a:spLocks noChangeArrowheads="1"/>
            </p:cNvSpPr>
            <p:nvPr/>
          </p:nvSpPr>
          <p:spPr bwMode="auto">
            <a:xfrm>
              <a:off x="839" y="3339"/>
              <a:ext cx="113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Валентина Терешкова</a:t>
              </a:r>
            </a:p>
          </p:txBody>
        </p:sp>
        <p:pic>
          <p:nvPicPr>
            <p:cNvPr id="121881" name="Picture 25" descr="tereshko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39" y="1979"/>
              <a:ext cx="898" cy="130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336600"/>
                </a:solidFill>
              </a:rPr>
              <a:t>Женская группа ВВС 1962 года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771775" y="1916113"/>
            <a:ext cx="60483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Сложно сказать, кому именно пришла идея получить еще одно пропагандистское очко в «космической» гонке с США - первым запустить в космос женщину - космонавта. </a:t>
            </a:r>
          </a:p>
          <a:p>
            <a:endParaRPr lang="ru-RU"/>
          </a:p>
          <a:p>
            <a:r>
              <a:rPr lang="ru-RU"/>
              <a:t>Возможно, что этим человеком был Николай Петрович Каманин. </a:t>
            </a:r>
          </a:p>
          <a:p>
            <a:endParaRPr lang="ru-RU"/>
          </a:p>
          <a:p>
            <a:r>
              <a:rPr lang="ru-RU"/>
              <a:t>После полета Ю.А. Гагарина именно он увлек Вершинина, Королева и Келдыша идеей провести набор группы женщин для подготовки их в качестве космонавтов. 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11188" y="2205038"/>
            <a:ext cx="1943100" cy="2743200"/>
            <a:chOff x="340" y="1389"/>
            <a:chExt cx="1224" cy="1728"/>
          </a:xfrm>
        </p:grpSpPr>
        <p:pic>
          <p:nvPicPr>
            <p:cNvPr id="95241" name="Picture 9" descr="ris-kam3-400Каманин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1389"/>
              <a:ext cx="1046" cy="1521"/>
            </a:xfrm>
            <a:prstGeom prst="rect">
              <a:avLst/>
            </a:prstGeom>
            <a:noFill/>
          </p:spPr>
        </p:pic>
        <p:sp>
          <p:nvSpPr>
            <p:cNvPr id="95242" name="Text Box 10"/>
            <p:cNvSpPr txBox="1">
              <a:spLocks noChangeArrowheads="1"/>
            </p:cNvSpPr>
            <p:nvPr/>
          </p:nvSpPr>
          <p:spPr bwMode="auto">
            <a:xfrm>
              <a:off x="340" y="2886"/>
              <a:ext cx="12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Н.П.Каманин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Century Gothic" pitchFamily="34" charset="0"/>
              </a:rPr>
              <a:t>Терешкова Валентина Владимировна</a:t>
            </a:r>
            <a:endParaRPr lang="ru-RU" dirty="0">
              <a:latin typeface="Century Gothic" pitchFamily="34" charset="0"/>
            </a:endParaRPr>
          </a:p>
        </p:txBody>
      </p:sp>
      <p:pic>
        <p:nvPicPr>
          <p:cNvPr id="8" name="Содержимое 7" descr="Терешко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98598" y="1967082"/>
            <a:ext cx="2973600" cy="42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928662" y="628652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Назад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43636" y="621508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В начало</a:t>
            </a:r>
            <a:endParaRPr lang="ru-RU" dirty="0"/>
          </a:p>
        </p:txBody>
      </p:sp>
      <p:cxnSp>
        <p:nvCxnSpPr>
          <p:cNvPr id="6" name="Прямая со стрелкой 5">
            <a:hlinkClick r:id="" action="ppaction://hlinkshowjump?jump=nextslide"/>
          </p:cNvPr>
          <p:cNvCxnSpPr/>
          <p:nvPr/>
        </p:nvCxnSpPr>
        <p:spPr>
          <a:xfrm>
            <a:off x="7572396" y="428625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7" name="Рисунок 6" descr="Флаг Советского Союза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48" y="714356"/>
            <a:ext cx="1238250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284663" y="1916113"/>
            <a:ext cx="4319587" cy="352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/>
              <a:t>Валентина Терешкова шефствует над двумя детскими домами на своей родине - в Ярославле и Ярославской области, а также по ее инициативе Центр подготовки космонавтов опекает женский монастырь в Коломне, где нашли приют десятки бездомных ребятишек. Сейчас 10 бывших воспитанников этого монастыря проходят службу в ЦПК. 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80901" name="Picture 5" descr="3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773238"/>
            <a:ext cx="3181350" cy="374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Century Gothic" pitchFamily="34" charset="0"/>
              </a:rPr>
              <a:t>Савицкая Светлана Евгеньевна</a:t>
            </a:r>
            <a:endParaRPr lang="ru-RU" dirty="0">
              <a:latin typeface="Century Gothic" pitchFamily="34" charset="0"/>
            </a:endParaRPr>
          </a:p>
        </p:txBody>
      </p:sp>
      <p:pic>
        <p:nvPicPr>
          <p:cNvPr id="6" name="Содержимое 5" descr="cd-savicka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0364" y="1643050"/>
            <a:ext cx="3066588" cy="45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928662" y="628652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3" action="ppaction://hlinksldjump"/>
              </a:rPr>
              <a:t>Назад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43636" y="621508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4" action="ppaction://hlinksldjump"/>
              </a:rPr>
              <a:t>В начало</a:t>
            </a:r>
            <a:endParaRPr lang="ru-RU" dirty="0"/>
          </a:p>
        </p:txBody>
      </p:sp>
      <p:cxnSp>
        <p:nvCxnSpPr>
          <p:cNvPr id="7" name="Прямая со стрелкой 6">
            <a:hlinkClick r:id="" action="ppaction://hlinkshowjump?jump=nextslide"/>
          </p:cNvPr>
          <p:cNvCxnSpPr/>
          <p:nvPr/>
        </p:nvCxnSpPr>
        <p:spPr>
          <a:xfrm>
            <a:off x="7572396" y="428625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8" name="Рисунок 7" descr="Флаг Советского Союза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48" y="1428736"/>
            <a:ext cx="1238250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1007</TotalTime>
  <Words>396</Words>
  <Application>Microsoft Office PowerPoint</Application>
  <PresentationFormat>Экран (4:3)</PresentationFormat>
  <Paragraphs>62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</vt:lpstr>
      <vt:lpstr>Женщины и космос</vt:lpstr>
      <vt:lpstr>Женщины и космос</vt:lpstr>
      <vt:lpstr>Слайд 3</vt:lpstr>
      <vt:lpstr>Россия (также СССР)</vt:lpstr>
      <vt:lpstr>Наши в Космосе</vt:lpstr>
      <vt:lpstr>Женская группа ВВС 1962 года</vt:lpstr>
      <vt:lpstr>Терешкова Валентина Владимировна</vt:lpstr>
      <vt:lpstr>Слайд 8</vt:lpstr>
      <vt:lpstr>Савицкая Светлана Евгеньевна</vt:lpstr>
      <vt:lpstr>С. Савицкая</vt:lpstr>
      <vt:lpstr>Выход в космос</vt:lpstr>
      <vt:lpstr>Кондакова Елена Владимировна</vt:lpstr>
      <vt:lpstr>Елена Кондакова </vt:lpstr>
      <vt:lpstr>Кондакова Елена Владимировна</vt:lpstr>
      <vt:lpstr>Подводя итог…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Женщины и космос</dc:title>
  <dc:creator>Дом</dc:creator>
  <cp:lastModifiedBy>дяка</cp:lastModifiedBy>
  <cp:revision>105</cp:revision>
  <dcterms:created xsi:type="dcterms:W3CDTF">2009-12-10T11:37:49Z</dcterms:created>
  <dcterms:modified xsi:type="dcterms:W3CDTF">2011-04-10T13:44:17Z</dcterms:modified>
</cp:coreProperties>
</file>