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67" r:id="rId4"/>
    <p:sldId id="263" r:id="rId5"/>
    <p:sldId id="265" r:id="rId6"/>
    <p:sldId id="272" r:id="rId7"/>
    <p:sldId id="264" r:id="rId8"/>
    <p:sldId id="262" r:id="rId9"/>
    <p:sldId id="266" r:id="rId10"/>
    <p:sldId id="256" r:id="rId11"/>
    <p:sldId id="259" r:id="rId12"/>
    <p:sldId id="257" r:id="rId13"/>
    <p:sldId id="258" r:id="rId14"/>
    <p:sldId id="260" r:id="rId15"/>
    <p:sldId id="261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2139-F024-4CED-84B3-609A90409B2F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DD2BA-A599-4321-A17B-1788C487F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CB71-9A37-40F0-A710-C885734BFE9A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1B30-1393-45D6-BE05-148E97DCA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C460-5B9B-4F44-B39A-88B5D2BA6E55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D136-4DFB-422F-97B0-80953427D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3E0D-9D71-44EF-A88C-89FE2AA3E763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069F-3E40-4305-9101-2E8376027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965D-1475-4AAB-9F79-48D2C69EE461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3AB2-47FF-4FDB-BD83-344C9D8F1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A183-FBB1-4638-B940-F43CCADEEB3F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9CEA-E457-40CF-AF57-064E58A36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CF01-7B7D-42BA-8F9D-A6C8485A44D1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005C-E7C8-4832-AD8C-B958E8E3E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2240-CD72-4B74-BB4F-9749C297831E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B1AB-65D5-405F-B906-7DF7C289C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35E3-FFFA-47BF-B51D-3286AEC18D9D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F974-2800-434B-8226-D9697DDBA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3CDF-545C-4CF7-87A2-6B1892FC632A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E4A3-E359-4AF3-A274-C88175D28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0B29-8790-4017-A505-6C7BF870C3A8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97E0-A3F8-487E-921A-1EC09E2B0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BF8314-6119-4AD2-8627-F9907A1605FA}" type="datetimeFigureOut">
              <a:rPr lang="ru-RU"/>
              <a:pPr>
                <a:defRPr/>
              </a:pPr>
              <a:t>06.08.2009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FDE0F-530D-47BE-83BE-414087EFF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500063" y="1071563"/>
            <a:ext cx="84296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Franklin Gothic Book" pitchFamily="34" charset="0"/>
              </a:rPr>
              <a:t>Введение в образовательную программу</a:t>
            </a:r>
          </a:p>
          <a:p>
            <a:pPr algn="ctr"/>
            <a:endParaRPr lang="ru-RU" sz="5400">
              <a:latin typeface="Franklin Gothic Book" pitchFamily="34" charset="0"/>
            </a:endParaRPr>
          </a:p>
          <a:p>
            <a:pPr algn="r"/>
            <a:r>
              <a:rPr lang="ru-RU" b="1">
                <a:latin typeface="Franklin Gothic Book" pitchFamily="34" charset="0"/>
              </a:rPr>
              <a:t>Серухова Наталья Валентиновна</a:t>
            </a:r>
            <a:br>
              <a:rPr lang="ru-RU" b="1">
                <a:latin typeface="Franklin Gothic Book" pitchFamily="34" charset="0"/>
              </a:rPr>
            </a:br>
            <a:r>
              <a:rPr lang="ru-RU" b="1">
                <a:latin typeface="Franklin Gothic Book" pitchFamily="34" charset="0"/>
              </a:rPr>
              <a:t>педагог дополнительного образования</a:t>
            </a:r>
            <a:br>
              <a:rPr lang="ru-RU" b="1">
                <a:latin typeface="Franklin Gothic Book" pitchFamily="34" charset="0"/>
              </a:rPr>
            </a:br>
            <a:r>
              <a:rPr lang="ru-RU" b="1">
                <a:latin typeface="Franklin Gothic Book" pitchFamily="34" charset="0"/>
              </a:rPr>
              <a:t>МОУ ДОД Центр детского технического творчества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50" y="714375"/>
          <a:ext cx="7929563" cy="185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178595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Намотайте на узкую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сторону картона, моток ниток примерно витков 15-20 – в зависимости от толщины нити. Снять моток с картона     ( тело куклы)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Нитки лучше взять синтетические: не скручиваются.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Немного согнуть картон, намотанная нить снимется легко.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13" name="Picture 11" descr="ianuar-februar 2011 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708275"/>
            <a:ext cx="49672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143375" y="1357313"/>
          <a:ext cx="4667250" cy="4327525"/>
        </p:xfrm>
        <a:graphic>
          <a:graphicData uri="http://schemas.openxmlformats.org/drawingml/2006/table">
            <a:tbl>
              <a:tblPr/>
              <a:tblGrid>
                <a:gridCol w="2333625"/>
                <a:gridCol w="2333625"/>
              </a:tblGrid>
              <a:tr h="135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Намотайте на узкую сторону картона, моток ниток примерно витков 15-в зависимости от толщины нити.        ( волосы)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Вложите в середину моток ниток меньшего размера- это косы куклы.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Для завязывания лучше взять нить сложенную вдвое.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22537" name="Picture 11" descr="ianuar-februar 2011 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00213"/>
            <a:ext cx="3849687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00563" y="2857500"/>
          <a:ext cx="4310062" cy="188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025"/>
                <a:gridCol w="2155025"/>
              </a:tblGrid>
              <a:tr h="157163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Завяжите нить , наметив голову.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Для завязывания лучше взять нить сложенную вдвое.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561" name="Picture 11" descr="ianuar-februar 2011 4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1412875"/>
            <a:ext cx="3910013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71938" y="1428750"/>
          <a:ext cx="4881562" cy="407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777"/>
                <a:gridCol w="2440777"/>
              </a:tblGrid>
              <a:tr h="4071965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картоне-основе намотать нить. Витков сделать меньше чем для тела; снять с основы. (Ручки куклы)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Вставить ручки в середину "тела" поближе к перетяжке-шее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85" name="Picture 11" descr="ianuar-februar 2011 4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38481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14813" y="1397000"/>
          <a:ext cx="4143375" cy="388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</a:tblGrid>
              <a:tr h="3889388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Закрепите «ручки» завязав поясок на "талии " куколки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Определите ладошки у куколки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Перетянув  их ниточкой.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Чем плотнее располагать детали куклы по отношению друг к другу и прочнее завязывать перетяжки, то кукла будет "крепкая«.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9" name="Picture 11" descr="ianuar-februar 2011 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38163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57688" y="1127125"/>
          <a:ext cx="4214812" cy="551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21"/>
                <a:gridCol w="2107421"/>
              </a:tblGrid>
              <a:tr h="5246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Заплетите косы ,закрепить их ниточками бантиками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Сделайте ровными с помощью ножниц "платье ",ручки", "косы" куклы.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R Cy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Прическу у куклы можно делать любую. Что бы получился пробор на волосах нужно связать обычным узелком ниточку с правой стороны головы и ниточку с левой стороны головы. Пробор делать строго по центру головы.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33" name="Picture 11" descr="ianuar-februar 2011 4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39925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ianuar-februar 2011 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512888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000000"/>
                </a:solidFill>
                <a:cs typeface="Times New Roman" pitchFamily="18" charset="0"/>
              </a:rPr>
              <a:t>Ими вяжут, ими шьют, </a:t>
            </a:r>
            <a:br>
              <a:rPr lang="ru-RU" sz="4800" b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4800" b="1">
                <a:solidFill>
                  <a:srgbClr val="000000"/>
                </a:solidFill>
                <a:cs typeface="Times New Roman" pitchFamily="18" charset="0"/>
              </a:rPr>
              <a:t>Но сначала их прядут</a:t>
            </a:r>
          </a:p>
          <a:p>
            <a:pPr algn="ctr" eaLnBrk="0" hangingPunct="0"/>
            <a:r>
              <a:rPr lang="ru-RU" sz="4800" b="1">
                <a:solidFill>
                  <a:srgbClr val="000000"/>
                </a:solidFill>
                <a:cs typeface="Times New Roman" pitchFamily="18" charset="0"/>
              </a:rPr>
              <a:t>И в клубочки их мотают, </a:t>
            </a:r>
            <a:br>
              <a:rPr lang="ru-RU" sz="4800" b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4800" b="1">
                <a:solidFill>
                  <a:srgbClr val="000000"/>
                </a:solidFill>
                <a:cs typeface="Times New Roman" pitchFamily="18" charset="0"/>
              </a:rPr>
              <a:t>На катушки собирают. </a:t>
            </a:r>
            <a:endParaRPr lang="ru-RU"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57438" y="428625"/>
            <a:ext cx="464343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Нитки животного происхождения</a:t>
            </a:r>
          </a:p>
        </p:txBody>
      </p:sp>
      <p:sp>
        <p:nvSpPr>
          <p:cNvPr id="5" name="Ромб 4"/>
          <p:cNvSpPr/>
          <p:nvPr/>
        </p:nvSpPr>
        <p:spPr>
          <a:xfrm>
            <a:off x="571500" y="1500188"/>
            <a:ext cx="2786063" cy="157162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Шерсть</a:t>
            </a:r>
          </a:p>
        </p:txBody>
      </p:sp>
      <p:sp>
        <p:nvSpPr>
          <p:cNvPr id="6" name="Ромб 5"/>
          <p:cNvSpPr/>
          <p:nvPr/>
        </p:nvSpPr>
        <p:spPr>
          <a:xfrm>
            <a:off x="3143250" y="2500313"/>
            <a:ext cx="3071813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Шелк</a:t>
            </a:r>
          </a:p>
        </p:txBody>
      </p:sp>
      <p:sp>
        <p:nvSpPr>
          <p:cNvPr id="8" name="Ромб 7"/>
          <p:cNvSpPr/>
          <p:nvPr/>
        </p:nvSpPr>
        <p:spPr>
          <a:xfrm>
            <a:off x="6215063" y="1500188"/>
            <a:ext cx="2628900" cy="150018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Пух</a:t>
            </a:r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rot="5400000">
            <a:off x="3368675" y="474663"/>
            <a:ext cx="442913" cy="2179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rot="16200000" flipH="1">
            <a:off x="4117975" y="1903413"/>
            <a:ext cx="1157288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rot="16200000" flipH="1">
            <a:off x="5582444" y="438944"/>
            <a:ext cx="514350" cy="2322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img_68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571875"/>
            <a:ext cx="3143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s1_64259_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143250"/>
            <a:ext cx="2944813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3119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143250"/>
            <a:ext cx="25003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6000" y="571500"/>
            <a:ext cx="4429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Нитки искусственного происхождения</a:t>
            </a:r>
          </a:p>
        </p:txBody>
      </p:sp>
      <p:sp>
        <p:nvSpPr>
          <p:cNvPr id="5" name="Ромб 4"/>
          <p:cNvSpPr/>
          <p:nvPr/>
        </p:nvSpPr>
        <p:spPr>
          <a:xfrm>
            <a:off x="857250" y="1785938"/>
            <a:ext cx="2714625" cy="12144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древесина</a:t>
            </a:r>
          </a:p>
        </p:txBody>
      </p:sp>
      <p:sp>
        <p:nvSpPr>
          <p:cNvPr id="6" name="Ромб 5"/>
          <p:cNvSpPr/>
          <p:nvPr/>
        </p:nvSpPr>
        <p:spPr>
          <a:xfrm>
            <a:off x="5643563" y="1857375"/>
            <a:ext cx="2714625" cy="12001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нефть</a:t>
            </a: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rot="5400000">
            <a:off x="3386138" y="1028700"/>
            <a:ext cx="657225" cy="157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rot="16200000" flipH="1">
            <a:off x="4957762" y="1028701"/>
            <a:ext cx="728663" cy="164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tjazhelye-uglevodorod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214688"/>
            <a:ext cx="33797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зображение 06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143250"/>
            <a:ext cx="4000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lasti_ssha_vedut_sledstvie_po_hlopkovym_manipuljacijam_clause_origina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3143250"/>
            <a:ext cx="2928938" cy="3468688"/>
          </a:xfrm>
        </p:spPr>
      </p:pic>
      <p:sp>
        <p:nvSpPr>
          <p:cNvPr id="4" name="Овал 3"/>
          <p:cNvSpPr/>
          <p:nvPr/>
        </p:nvSpPr>
        <p:spPr>
          <a:xfrm>
            <a:off x="1571625" y="571500"/>
            <a:ext cx="6072188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Нитки растительного происхождения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6000750" y="1500188"/>
            <a:ext cx="785813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1857376" y="1357312"/>
            <a:ext cx="785812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решение 8"/>
          <p:cNvSpPr/>
          <p:nvPr/>
        </p:nvSpPr>
        <p:spPr>
          <a:xfrm>
            <a:off x="1000125" y="2143125"/>
            <a:ext cx="1857375" cy="92868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хлопок</a:t>
            </a: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5715000" y="2143125"/>
            <a:ext cx="1785938" cy="89852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лен</a:t>
            </a:r>
          </a:p>
        </p:txBody>
      </p:sp>
      <p:pic>
        <p:nvPicPr>
          <p:cNvPr id="12" name="Рисунок 11" descr="flax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071813"/>
            <a:ext cx="2667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0587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345362" cy="623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681288"/>
            <a:ext cx="357187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niti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785813"/>
            <a:ext cx="3852862" cy="3362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285750" y="1571625"/>
            <a:ext cx="8572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800"/>
              <a:t>КУКЛА- ДЕТСКАЯ ИГРУШКА В ВИДЕ ФИГУРКИ ЧЕЛОВЕКА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r">
              <a:buFont typeface="Wingdings" pitchFamily="2" charset="2"/>
              <a:buNone/>
            </a:pPr>
            <a:r>
              <a:rPr lang="ru-RU" sz="1400"/>
              <a:t>СЛОВАРЬ РУССКОГО ЯЗЫКА С.И.ОЖЕГОВА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304800" y="571500"/>
            <a:ext cx="8686800" cy="5508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Для изготовления куклы возьмите: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ru-RU" b="1" smtClean="0">
                <a:solidFill>
                  <a:schemeClr val="tx1"/>
                </a:solidFill>
              </a:rPr>
              <a:t>Два клубочка синтетической пряжи разного цвета</a:t>
            </a:r>
          </a:p>
          <a:p>
            <a:pPr eaLnBrk="1" hangingPunct="1">
              <a:buFont typeface="Arial" charset="0"/>
              <a:buChar char="•"/>
            </a:pPr>
            <a:r>
              <a:rPr lang="ru-RU" b="1" smtClean="0">
                <a:solidFill>
                  <a:schemeClr val="tx1"/>
                </a:solidFill>
              </a:rPr>
              <a:t>Ножницы</a:t>
            </a:r>
          </a:p>
          <a:p>
            <a:pPr eaLnBrk="1" hangingPunct="1">
              <a:buFont typeface="Arial" charset="0"/>
              <a:buChar char="•"/>
            </a:pPr>
            <a:r>
              <a:rPr lang="ru-RU" b="1" smtClean="0">
                <a:solidFill>
                  <a:schemeClr val="tx1"/>
                </a:solidFill>
              </a:rPr>
              <a:t>Узкую ленту</a:t>
            </a:r>
          </a:p>
          <a:p>
            <a:pPr eaLnBrk="1" hangingPunct="1">
              <a:buFont typeface="Arial" charset="0"/>
              <a:buChar char="•"/>
            </a:pPr>
            <a:r>
              <a:rPr lang="ru-RU" b="1" smtClean="0">
                <a:solidFill>
                  <a:schemeClr val="tx1"/>
                </a:solidFill>
              </a:rPr>
              <a:t>Картон</a:t>
            </a:r>
          </a:p>
        </p:txBody>
      </p:sp>
      <p:pic>
        <p:nvPicPr>
          <p:cNvPr id="20482" name="Picture 3" descr="ianuar-februar 2011 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95525"/>
            <a:ext cx="557688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</TotalTime>
  <Words>253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33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Wingdings</vt:lpstr>
      <vt:lpstr>Times NR Cyr MT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</cp:lastModifiedBy>
  <cp:revision>19</cp:revision>
  <dcterms:created xsi:type="dcterms:W3CDTF">2011-02-03T13:45:31Z</dcterms:created>
  <dcterms:modified xsi:type="dcterms:W3CDTF">2009-08-06T19:00:38Z</dcterms:modified>
</cp:coreProperties>
</file>