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56" r:id="rId5"/>
    <p:sldId id="260" r:id="rId6"/>
    <p:sldId id="271" r:id="rId7"/>
    <p:sldId id="272" r:id="rId8"/>
    <p:sldId id="263" r:id="rId9"/>
    <p:sldId id="264" r:id="rId10"/>
    <p:sldId id="265" r:id="rId11"/>
    <p:sldId id="266" r:id="rId12"/>
    <p:sldId id="267" r:id="rId13"/>
    <p:sldId id="261" r:id="rId14"/>
    <p:sldId id="268" r:id="rId15"/>
    <p:sldId id="262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8C08-B615-49A2-ABD8-E4E5BAF6DA3E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2672-F5B7-4970-9676-6506250E4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8C08-B615-49A2-ABD8-E4E5BAF6DA3E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2672-F5B7-4970-9676-6506250E4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8C08-B615-49A2-ABD8-E4E5BAF6DA3E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2672-F5B7-4970-9676-6506250E4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8C08-B615-49A2-ABD8-E4E5BAF6DA3E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2672-F5B7-4970-9676-6506250E4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8C08-B615-49A2-ABD8-E4E5BAF6DA3E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2672-F5B7-4970-9676-6506250E4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8C08-B615-49A2-ABD8-E4E5BAF6DA3E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2672-F5B7-4970-9676-6506250E4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8C08-B615-49A2-ABD8-E4E5BAF6DA3E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2672-F5B7-4970-9676-6506250E4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8C08-B615-49A2-ABD8-E4E5BAF6DA3E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2672-F5B7-4970-9676-6506250E4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8C08-B615-49A2-ABD8-E4E5BAF6DA3E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2672-F5B7-4970-9676-6506250E4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8C08-B615-49A2-ABD8-E4E5BAF6DA3E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2672-F5B7-4970-9676-6506250E4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8C08-B615-49A2-ABD8-E4E5BAF6DA3E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2672-F5B7-4970-9676-6506250E4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08C08-B615-49A2-ABD8-E4E5BAF6DA3E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A2672-F5B7-4970-9676-6506250E4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23\Desktop\&#1085;&#1072;&#1090;&#1072;&#1083;&#1100;&#1103;\&#1082;&#1083;%20&#1095;&#1072;&#1089;\vse_my_delim_popolam.mp3" TargetMode="Externa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#w=600&amp;h=450&amp;s=347133&amp;pic=http%3A%2F%2Fbaby74.com%2Fwp-content%2Fuploads%2F2010%2F10%2Fcheburashka.png&amp;page=http%3A%2F%2Fbaby74.com%2F2010%2F10%2Fcheburashka-multfilm%2F&amp;descr=%D7%E5%E1%F3%F0%E0%F8%EA%E0.++%CC%F3%EB%FC%F2%F4%E8%EB%FC%EC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#w=600&amp;h=450&amp;s=347133&amp;pic=http%3A%2F%2Fbaby74.com%2Fwp-content%2Fuploads%2F2010%2F10%2Fcheburashka.png&amp;page=http%3A%2F%2Fbaby74.com%2F2010%2F10%2Fcheburashka-multfilm%2F&amp;descr=%D7%E5%E1%F3%F0%E0%F8%EA%E0.++%CC%F3%EB%FC%F2%F4%E8%EB%FC%EC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baby74.com/wp-content/uploads/2010/10/cheburash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foto.mail.ru/mail/arusha2001/_myphoto/i-259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-108520" y="0"/>
            <a:ext cx="10097588" cy="7173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kot_Leopold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>
          <a:xfrm>
            <a:off x="0" y="854715"/>
            <a:ext cx="9143999" cy="7326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63688" y="-27384"/>
            <a:ext cx="5166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Друг – это …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4609" y="476672"/>
            <a:ext cx="831189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«Сегодня мой самый лучший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 друг дал мне пощёчину»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7582" y="2996952"/>
            <a:ext cx="871424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«Когда я тебя обидел,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           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ты написал на песке,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а теперь ты пишешь на камне.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 Почему?»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0119" y="260648"/>
            <a:ext cx="6601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Законы дружбы:</a:t>
            </a:r>
            <a:endParaRPr lang="ru-RU" sz="5400" b="1" cap="none" spc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108366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latin typeface="Century Schoolbook" pitchFamily="18" charset="0"/>
              </a:rPr>
              <a:t> Уступать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latin typeface="Century Schoolbook" pitchFamily="18" charset="0"/>
              </a:rPr>
              <a:t> Не бояться просить прощения, если обидел друга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latin typeface="Century Schoolbook" pitchFamily="18" charset="0"/>
              </a:rPr>
              <a:t> Не грубить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>
                <a:latin typeface="Century Schoolbook" pitchFamily="18" charset="0"/>
              </a:rPr>
              <a:t> </a:t>
            </a:r>
            <a:r>
              <a:rPr lang="ru-RU" sz="2400" b="1" dirty="0" smtClean="0">
                <a:latin typeface="Century Schoolbook" pitchFamily="18" charset="0"/>
              </a:rPr>
              <a:t>Не злиться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>
                <a:latin typeface="Century Schoolbook" pitchFamily="18" charset="0"/>
              </a:rPr>
              <a:t> </a:t>
            </a:r>
            <a:r>
              <a:rPr lang="ru-RU" sz="2400" b="1" dirty="0" smtClean="0">
                <a:latin typeface="Century Schoolbook" pitchFamily="18" charset="0"/>
              </a:rPr>
              <a:t>Не жадничать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>
                <a:latin typeface="Century Schoolbook" pitchFamily="18" charset="0"/>
              </a:rPr>
              <a:t> </a:t>
            </a:r>
            <a:r>
              <a:rPr lang="ru-RU" sz="2400" b="1" dirty="0" smtClean="0">
                <a:latin typeface="Century Schoolbook" pitchFamily="18" charset="0"/>
              </a:rPr>
              <a:t>Помогать друг другу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>
                <a:latin typeface="Century Schoolbook" pitchFamily="18" charset="0"/>
              </a:rPr>
              <a:t> </a:t>
            </a:r>
            <a:r>
              <a:rPr lang="ru-RU" sz="2400" b="1" dirty="0" smtClean="0">
                <a:latin typeface="Century Schoolbook" pitchFamily="18" charset="0"/>
              </a:rPr>
              <a:t>Быть честным в дружбе </a:t>
            </a:r>
            <a:endParaRPr lang="ru-RU" sz="2400" b="1" dirty="0">
              <a:latin typeface="Century Schoolbook" pitchFamily="18" charset="0"/>
            </a:endParaRPr>
          </a:p>
        </p:txBody>
      </p:sp>
      <p:pic>
        <p:nvPicPr>
          <p:cNvPr id="4" name="Рисунок 3" descr="p8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356992"/>
            <a:ext cx="2686596" cy="3079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gifpark.ru/Gifs/COSMOS/j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980728"/>
            <a:ext cx="4464496" cy="4495717"/>
          </a:xfrm>
          <a:prstGeom prst="rect">
            <a:avLst/>
          </a:prstGeom>
          <a:noFill/>
        </p:spPr>
      </p:pic>
      <p:pic>
        <p:nvPicPr>
          <p:cNvPr id="3" name="vse_my_delim_popola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www.gifpark.ru/Gifs/COSMOS/2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60738" cy="699879"/>
          </a:xfrm>
          <a:prstGeom prst="rect">
            <a:avLst/>
          </a:prstGeom>
          <a:noFill/>
        </p:spPr>
      </p:pic>
      <p:pic>
        <p:nvPicPr>
          <p:cNvPr id="4" name="Рисунок 3" descr="13710983.gif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707904" y="1412776"/>
            <a:ext cx="4173041" cy="4173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.gif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107504" y="360040"/>
            <a:ext cx="8659186" cy="60212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12360" y="4581128"/>
            <a:ext cx="93610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96552" y="555064"/>
            <a:ext cx="10116616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Классный час</a:t>
            </a:r>
          </a:p>
          <a:p>
            <a:pPr algn="ctr"/>
            <a:r>
              <a:rPr lang="ru-RU" sz="5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«Пусть дружат наши</a:t>
            </a:r>
          </a:p>
          <a:p>
            <a:pPr algn="ctr"/>
            <a:r>
              <a:rPr lang="ru-RU" sz="5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сердца»</a:t>
            </a:r>
            <a:endParaRPr lang="ru-RU" sz="54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Picture 4" descr="8240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47664" y="3467377"/>
            <a:ext cx="5904656" cy="3390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kot_Leopold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>
          <a:xfrm>
            <a:off x="0" y="1052736"/>
            <a:ext cx="9144000" cy="7326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63688" y="-27384"/>
            <a:ext cx="5166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Друг – это …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260648"/>
            <a:ext cx="86764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Кто в дружбу верит горячо,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Кто рядом чувствует плечо,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Тот никогда не упадет,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В любой беде не пропадет.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А если и споткнется вдруг,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То встать ему поможет друг,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Всегда ему надежный друг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В беде протянет руку.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4ac6c94a2b2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4366667"/>
            <a:ext cx="3257897" cy="2491333"/>
          </a:xfrm>
          <a:prstGeom prst="rect">
            <a:avLst/>
          </a:prstGeom>
        </p:spPr>
      </p:pic>
      <p:pic>
        <p:nvPicPr>
          <p:cNvPr id="6" name="Рисунок 5" descr="e64a1340737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235295"/>
            <a:ext cx="2808312" cy="2622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16632"/>
            <a:ext cx="651621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Друг напомнил мне вчера,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Сколько сделал мне добра: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Карандаш мне дал однажды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(Я в тот день забыл пенал)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В стенгазете, чуть не в каждой,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Обо мне упоминал.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Я упал и весь промок –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Он мне высохнуть помог.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Он для милого дружка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Не жалел и пирожка: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Откусить мне дал когда-то,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А теперь представил счет.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Не влечет меня, ребята,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Больше к другу не влечет.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3" name="Рисунок 2" descr="p9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4277444"/>
            <a:ext cx="1504950" cy="2247900"/>
          </a:xfrm>
          <a:prstGeom prst="rect">
            <a:avLst/>
          </a:prstGeom>
        </p:spPr>
      </p:pic>
      <p:pic>
        <p:nvPicPr>
          <p:cNvPr id="4" name="Рисунок 3" descr="p9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4077072"/>
            <a:ext cx="1512168" cy="2356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go.imgsmail.ru/imgpreview?u=http%3A//baby74.com/wp-content/uploads/2010/10/cheburashk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8513" y="-7010400"/>
            <a:ext cx="1333500" cy="1000125"/>
          </a:xfrm>
          <a:prstGeom prst="rect">
            <a:avLst/>
          </a:prstGeom>
          <a:noFill/>
        </p:spPr>
      </p:pic>
      <p:pic>
        <p:nvPicPr>
          <p:cNvPr id="1032" name="Picture 8" descr="http://go.imgsmail.ru/imgpreview?u=http%3A//baby74.com/wp-content/uploads/2010/10/cheburashka.png">
            <a:hlinkClick r:id="rId4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8513" y="-7010400"/>
            <a:ext cx="1333500" cy="1000125"/>
          </a:xfrm>
          <a:prstGeom prst="rect">
            <a:avLst/>
          </a:prstGeom>
          <a:noFill/>
        </p:spPr>
      </p:pic>
      <p:pic>
        <p:nvPicPr>
          <p:cNvPr id="1038" name="Picture 14" descr="http://hatifnatt.ru/blog/wp-content/uploads/2008/02/puh.jpg"/>
          <p:cNvPicPr>
            <a:picLocks noChangeAspect="1" noChangeArrowheads="1"/>
          </p:cNvPicPr>
          <p:nvPr/>
        </p:nvPicPr>
        <p:blipFill>
          <a:blip r:embed="rId5" cstate="print"/>
          <a:srcRect r="50787"/>
          <a:stretch>
            <a:fillRect/>
          </a:stretch>
        </p:blipFill>
        <p:spPr bwMode="auto">
          <a:xfrm>
            <a:off x="0" y="-1395536"/>
            <a:ext cx="4499992" cy="8253536"/>
          </a:xfrm>
          <a:prstGeom prst="rect">
            <a:avLst/>
          </a:prstGeom>
          <a:noFill/>
        </p:spPr>
      </p:pic>
      <p:pic>
        <p:nvPicPr>
          <p:cNvPr id="5" name="Picture 14" descr="http://hatifnatt.ru/blog/wp-content/uploads/2008/02/puh.jpg"/>
          <p:cNvPicPr>
            <a:picLocks noChangeAspect="1" noChangeArrowheads="1"/>
          </p:cNvPicPr>
          <p:nvPr/>
        </p:nvPicPr>
        <p:blipFill>
          <a:blip r:embed="rId5" cstate="print"/>
          <a:srcRect l="47546"/>
          <a:stretch>
            <a:fillRect/>
          </a:stretch>
        </p:blipFill>
        <p:spPr bwMode="auto">
          <a:xfrm>
            <a:off x="4347592" y="-1395536"/>
            <a:ext cx="4796408" cy="825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foto.mail.ru/mail/asst8na/_myphoto/i-368.jpg"/>
          <p:cNvPicPr>
            <a:picLocks noChangeAspect="1" noChangeArrowheads="1"/>
          </p:cNvPicPr>
          <p:nvPr/>
        </p:nvPicPr>
        <p:blipFill>
          <a:blip r:embed="rId2" cstate="print"/>
          <a:srcRect r="44597"/>
          <a:stretch>
            <a:fillRect/>
          </a:stretch>
        </p:blipFill>
        <p:spPr bwMode="auto">
          <a:xfrm>
            <a:off x="827584" y="0"/>
            <a:ext cx="4248472" cy="6492531"/>
          </a:xfrm>
          <a:prstGeom prst="rect">
            <a:avLst/>
          </a:prstGeom>
          <a:noFill/>
        </p:spPr>
      </p:pic>
      <p:pic>
        <p:nvPicPr>
          <p:cNvPr id="3" name="Picture 4" descr="http://foto.mail.ru/mail/asst8na/_myphoto/i-368.jpg"/>
          <p:cNvPicPr>
            <a:picLocks noChangeAspect="1" noChangeArrowheads="1"/>
          </p:cNvPicPr>
          <p:nvPr/>
        </p:nvPicPr>
        <p:blipFill>
          <a:blip r:embed="rId2" cstate="print"/>
          <a:srcRect l="53525"/>
          <a:stretch>
            <a:fillRect/>
          </a:stretch>
        </p:blipFill>
        <p:spPr bwMode="auto">
          <a:xfrm>
            <a:off x="4932040" y="0"/>
            <a:ext cx="3563888" cy="6492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201</Words>
  <Application>Microsoft Office PowerPoint</Application>
  <PresentationFormat>Экран (4:3)</PresentationFormat>
  <Paragraphs>41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13</cp:revision>
  <dcterms:created xsi:type="dcterms:W3CDTF">2011-02-14T20:38:30Z</dcterms:created>
  <dcterms:modified xsi:type="dcterms:W3CDTF">2011-02-17T09:34:13Z</dcterms:modified>
</cp:coreProperties>
</file>