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1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BDE8"/>
    <a:srgbClr val="FCFC1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3538" autoAdjust="0"/>
  </p:normalViewPr>
  <p:slideViewPr>
    <p:cSldViewPr>
      <p:cViewPr varScale="1">
        <p:scale>
          <a:sx n="59" d="100"/>
          <a:sy n="59" d="100"/>
        </p:scale>
        <p:origin x="-98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BEE97-F221-4073-AE5D-A723ECE8E657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76B68-4322-4B80-A8ED-07302F34E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70926-1E7B-4CEF-A1CC-230A65CBB20C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BA82D-48E8-400A-B5B5-54FD6B760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2181-ECD9-4B31-B068-077C86F86038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822C-5813-408B-A91E-E83EE6FEB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F652-42CE-4911-97CC-DEFC9792C279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AF79A-1079-4378-8296-387F5147C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515D0-1874-4923-86AB-318F205288A5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E5386-1BED-45A0-9ADD-D8D9FE164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F93C-E497-45A0-95F5-2ED774DC64AD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CF3B-2F23-467A-99B9-3D2200996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AB23-EF49-4D1B-9018-C05E21DFADEF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348F-9F6E-4DB4-BD4F-A8BE15D87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28DCF-3919-46F6-91FE-AD57183E6CB4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77A79-583D-4E47-91B1-733186626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B95CA-B447-48CF-A602-107A85F839AC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7D19-9FAE-4701-82ED-98F7EEBC6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0A02-471D-4A96-8184-00788A3EA084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05F49-F2F5-4292-999F-4097D92F7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BA8A-CEB4-4C87-9C14-84F57F65291B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DBC7-E595-4416-9FD5-1247E3D5F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5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5EFE0C-CE69-42B9-ADC5-CD33C61C288E}" type="datetimeFigureOut">
              <a:rPr lang="ru-RU"/>
              <a:pPr>
                <a:defRPr/>
              </a:pPr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A57506-1213-45BE-BC90-A933E18AA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142875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Monotype Corsiva" pitchFamily="66" charset="0"/>
              </a:rPr>
              <a:t>Новогодние истории.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557338"/>
            <a:ext cx="735806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857250" y="5286375"/>
            <a:ext cx="3786188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alibri" pitchFamily="34" charset="0"/>
              </a:rPr>
              <a:t>Сегодня в этом классе,</a:t>
            </a:r>
          </a:p>
          <a:p>
            <a:r>
              <a:rPr lang="ru-RU">
                <a:solidFill>
                  <a:srgbClr val="00B050"/>
                </a:solidFill>
                <a:latin typeface="Calibri" pitchFamily="34" charset="0"/>
              </a:rPr>
              <a:t>Расскажем мы о том,</a:t>
            </a:r>
          </a:p>
          <a:p>
            <a:r>
              <a:rPr lang="ru-RU">
                <a:solidFill>
                  <a:srgbClr val="00B050"/>
                </a:solidFill>
                <a:latin typeface="Calibri" pitchFamily="34" charset="0"/>
              </a:rPr>
              <a:t>Как Новогодний праздник</a:t>
            </a:r>
          </a:p>
          <a:p>
            <a:r>
              <a:rPr lang="ru-RU">
                <a:solidFill>
                  <a:srgbClr val="00B050"/>
                </a:solidFill>
                <a:latin typeface="Calibri" pitchFamily="34" charset="0"/>
              </a:rPr>
              <a:t>Приходит в каждый дом.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0" y="390525"/>
            <a:ext cx="5586413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2714625" y="4857750"/>
            <a:ext cx="4214813" cy="6461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Берегите ёлочку!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571500"/>
            <a:ext cx="692943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000250" y="5357813"/>
            <a:ext cx="5072063" cy="6461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С вами были Анюта Егорова и Амелия Евсеева.</a:t>
            </a:r>
          </a:p>
          <a:p>
            <a:pPr algn="ctr"/>
            <a:r>
              <a:rPr lang="ru-RU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>
                <a:solidFill>
                  <a:srgbClr val="0070C0"/>
                </a:solidFill>
                <a:latin typeface="Calibri" pitchFamily="34" charset="0"/>
              </a:rPr>
              <a:t>С Новым годом! С Новым счастьем!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500313" y="785813"/>
            <a:ext cx="5000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CFC10"/>
                </a:solidFill>
                <a:latin typeface="Monotype Corsiva" pitchFamily="66" charset="0"/>
              </a:rPr>
              <a:t>Спасибо за внимание!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3214688" y="6215063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Monotype Corsiva" pitchFamily="66" charset="0"/>
              </a:rPr>
              <a:t>1 «д» класс 2011 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00063"/>
            <a:ext cx="40719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4286250" y="5143500"/>
            <a:ext cx="4572000" cy="923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alibri" pitchFamily="34" charset="0"/>
              </a:rPr>
              <a:t>Каждый богатый житель должен поставить перед воротами ёлку, а кто победнее еловые или сосновые ветки.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14375"/>
            <a:ext cx="500062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4643438" y="1000125"/>
            <a:ext cx="4357687" cy="1477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alibri" pitchFamily="34" charset="0"/>
              </a:rPr>
              <a:t>Дед Мороз ходит по лесам о полям. Как только он взмахнёт посохом, на землю сыплется снег и бушуют метели, реки покрываются льдом и начинаются трескучие морозы.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714750"/>
            <a:ext cx="407193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300037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857625" y="4214813"/>
            <a:ext cx="457200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alibri" pitchFamily="34" charset="0"/>
              </a:rPr>
              <a:t>Красавица Снегурочка – дочь Весны и Зимы.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571500"/>
            <a:ext cx="3286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001.jpg"/>
          <p:cNvPicPr>
            <a:picLocks noChangeAspect="1"/>
          </p:cNvPicPr>
          <p:nvPr/>
        </p:nvPicPr>
        <p:blipFill>
          <a:blip r:embed="rId2"/>
          <a:srcRect l="14246" t="38542" r="70023" b="47916"/>
          <a:stretch>
            <a:fillRect/>
          </a:stretch>
        </p:blipFill>
        <p:spPr bwMode="auto">
          <a:xfrm>
            <a:off x="1785938" y="1643063"/>
            <a:ext cx="2571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785938" y="785813"/>
            <a:ext cx="2500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Monotype Corsiva" pitchFamily="66" charset="0"/>
              </a:rPr>
              <a:t>Санта Клаус.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4714875" y="2928938"/>
            <a:ext cx="3714750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alibri" pitchFamily="34" charset="0"/>
              </a:rPr>
              <a:t>Его почитают в Америке, Канаде, Великобритании и странах Европы.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001.jpg"/>
          <p:cNvPicPr>
            <a:picLocks noChangeAspect="1"/>
          </p:cNvPicPr>
          <p:nvPr/>
        </p:nvPicPr>
        <p:blipFill>
          <a:blip r:embed="rId2"/>
          <a:srcRect l="74313" t="39583" r="9955" b="46875"/>
          <a:stretch>
            <a:fillRect/>
          </a:stretch>
        </p:blipFill>
        <p:spPr bwMode="auto">
          <a:xfrm>
            <a:off x="928688" y="1643063"/>
            <a:ext cx="3286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71625" y="714375"/>
            <a:ext cx="3214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C00000"/>
                </a:solidFill>
                <a:latin typeface="Monotype Corsiva" pitchFamily="66" charset="0"/>
              </a:rPr>
              <a:t>Йоулопукки 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714875" y="3714750"/>
            <a:ext cx="3857625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alibri" pitchFamily="34" charset="0"/>
              </a:rPr>
              <a:t>Финский Дед Мороз. Ездит на оленях и его сопровождают гномы.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001.jpg"/>
          <p:cNvPicPr>
            <a:picLocks noChangeAspect="1"/>
          </p:cNvPicPr>
          <p:nvPr/>
        </p:nvPicPr>
        <p:blipFill>
          <a:blip r:embed="rId2"/>
          <a:srcRect l="72884" t="75000" r="11386" b="11458"/>
          <a:stretch>
            <a:fillRect/>
          </a:stretch>
        </p:blipFill>
        <p:spPr bwMode="auto">
          <a:xfrm>
            <a:off x="785813" y="1714500"/>
            <a:ext cx="3429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357313" y="785813"/>
            <a:ext cx="2335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C00000"/>
                </a:solidFill>
                <a:latin typeface="Monotype Corsiva" pitchFamily="66" charset="0"/>
              </a:rPr>
              <a:t>Юлтомтен 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929188" y="3714750"/>
            <a:ext cx="3714750" cy="923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alibri" pitchFamily="34" charset="0"/>
              </a:rPr>
              <a:t>Дед Мороз, который живет в Швеции. Это гном и нос его из орешка.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785938"/>
            <a:ext cx="3286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857250" y="714375"/>
            <a:ext cx="3643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C00000"/>
                </a:solidFill>
                <a:latin typeface="Monotype Corsiva" pitchFamily="66" charset="0"/>
              </a:rPr>
              <a:t>Бефана 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4714875" y="3429000"/>
            <a:ext cx="3286125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alibri" pitchFamily="34" charset="0"/>
              </a:rPr>
              <a:t>В Италии вместо Деда Мороза ждут старуху Бефану.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85875"/>
            <a:ext cx="38576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571625" y="571500"/>
            <a:ext cx="2500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C00000"/>
                </a:solidFill>
                <a:latin typeface="Monotype Corsiva" pitchFamily="66" charset="0"/>
              </a:rPr>
              <a:t>Чысхаан 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143500" y="4143375"/>
            <a:ext cx="3071813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alibri" pitchFamily="34" charset="0"/>
              </a:rPr>
              <a:t>Это наш якутский Чысхаан.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138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Monotype Corsiva</vt:lpstr>
      <vt:lpstr>Тема Office</vt:lpstr>
      <vt:lpstr>Новогодние истории.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Новогодние истории.</dc:title>
  <dc:creator>Лена</dc:creator>
  <cp:lastModifiedBy>User</cp:lastModifiedBy>
  <cp:revision>11</cp:revision>
  <dcterms:created xsi:type="dcterms:W3CDTF">2011-12-15T12:27:26Z</dcterms:created>
  <dcterms:modified xsi:type="dcterms:W3CDTF">2012-07-28T18:42:44Z</dcterms:modified>
</cp:coreProperties>
</file>