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307" r:id="rId24"/>
    <p:sldId id="303" r:id="rId25"/>
    <p:sldId id="291" r:id="rId26"/>
    <p:sldId id="286" r:id="rId27"/>
    <p:sldId id="297" r:id="rId28"/>
    <p:sldId id="299" r:id="rId29"/>
    <p:sldId id="302" r:id="rId30"/>
    <p:sldId id="305" r:id="rId31"/>
    <p:sldId id="304" r:id="rId32"/>
    <p:sldId id="306" r:id="rId33"/>
    <p:sldId id="294" r:id="rId34"/>
    <p:sldId id="288" r:id="rId35"/>
    <p:sldId id="289" r:id="rId36"/>
    <p:sldId id="300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987A-084B-405E-A75A-2D1A2116120B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988B4-86A1-4164-92E8-96DD9EDB3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A113-4257-44A8-B9B9-2FCBB6249495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BA5A5-7318-48B5-A6FF-79933C6AA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2D1AA-C9D0-46FF-8633-67D6AA45842D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70CD-8AD0-436D-BE4F-C2AD4C507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E42ED-A1C4-43E3-A0C4-E89370C65943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9EA2-9B4F-478A-A8DE-B1479E9D1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625BF-C5C9-4DD7-918B-D0331A01687D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A197-69C9-49AB-BAA6-A03114869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5699-301C-44A5-89AE-4C934C7E7024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F5AD-3BD1-420F-AB59-800938486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952E-CCF4-4509-86A7-051C281AD80A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D4338-FE5A-40B0-BE72-756D0797F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492C-D5F2-4359-8512-97B7B42AE312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25CA-99DA-41B4-B733-3AA2CB16A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A77C-0A91-46C7-B9DE-72B34463E1B4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8EF7-77DA-4606-A708-1EFFB18F5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9C1C4-7319-4904-B129-E57FBD71CB4A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A8276-8DA2-4589-80F4-0A1902CA9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8968D-4D85-480B-9BAF-D60D873D9DB3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EB5E2-8A18-4302-95B6-CFF5E9D86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0FC00-C767-48B6-B0EF-8EA8DBFDAAA6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3C98F0-C28C-44BE-A378-15F6A9B7E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23\Desktop\8_Malenkaya_strana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23\Desktop\05-Malchik_strichsya_ne_zhelaet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23\Desktop\&#1042;&#1083;&#1072;&#1076;&#1080;&#1084;&#1080;&#1088;%20&#1042;&#1086;&#1083;&#1086;&#1076;&#1080;&#1085;%20-%20&#1047;&#1072;&#1082;&#1072;&#1083;&#1103;&#1081;&#1089;&#1103;,%20&#1045;&#1089;&#1083;&#1080;%20&#1061;&#1086;&#1095;&#1077;&#1096;&#1100;%20&#1041;&#1099;&#1090;&#1100;%20&#1047;&#1076;&#1086;&#1088;&#1086;&#1074;%20%20(audiopoisk.com).mp3" TargetMode="Externa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563" y="4760913"/>
            <a:ext cx="8675687" cy="1335087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ГОСТЯХ У МОЙДОДЫРА</a:t>
            </a:r>
            <a:endParaRPr lang="ru-RU" dirty="0"/>
          </a:p>
        </p:txBody>
      </p:sp>
      <p:pic>
        <p:nvPicPr>
          <p:cNvPr id="4" name="8_Malenkaya_stra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5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pic>
        <p:nvPicPr>
          <p:cNvPr id="8194" name="Picture 2" descr="C:\Documents and Settings\Admin\Мои документы\ГПД\Мои сканированные изображения\2009-10 (окт)\сканирование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59563" y="1052513"/>
            <a:ext cx="1952625" cy="5805487"/>
          </a:xfrm>
        </p:spPr>
      </p:pic>
      <p:pic>
        <p:nvPicPr>
          <p:cNvPr id="22531" name="Picture 2" descr="C:\Users\23\Desktop\ГИГИЕНА\Г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89138"/>
            <a:ext cx="53276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pic>
        <p:nvPicPr>
          <p:cNvPr id="9218" name="Picture 2" descr="C:\Documents and Settings\Admin\Мои документы\ГПД\Мои сканированные изображения\2009-10 (окт)\сканирование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96975"/>
            <a:ext cx="2725738" cy="2651125"/>
          </a:xfrm>
        </p:spPr>
      </p:pic>
      <p:pic>
        <p:nvPicPr>
          <p:cNvPr id="4" name="Picture 3" descr="C:\Documents and Settings\Admin\Мои документы\ГПД\Мои сканированные изображения\2009-10 (окт)\сканирование0005.jpg"/>
          <p:cNvPicPr>
            <a:picLocks noChangeAspect="1" noChangeArrowheads="1"/>
          </p:cNvPicPr>
          <p:nvPr/>
        </p:nvPicPr>
        <p:blipFill>
          <a:blip r:embed="rId3"/>
          <a:srcRect l="10690" t="13013" r="-314" b="34711"/>
          <a:stretch>
            <a:fillRect/>
          </a:stretch>
        </p:blipFill>
        <p:spPr bwMode="auto">
          <a:xfrm>
            <a:off x="3203575" y="1989138"/>
            <a:ext cx="574040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pic>
        <p:nvPicPr>
          <p:cNvPr id="13314" name="Picture 2" descr="C:\Documents and Settings\Admin\Мои документы\ГПД\Мои сканированные изображения\2009-10 (окт)\сканирование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688" t="13785" r="-314" b="14027"/>
          <a:stretch>
            <a:fillRect/>
          </a:stretch>
        </p:blipFill>
        <p:spPr>
          <a:xfrm>
            <a:off x="2627313" y="1341438"/>
            <a:ext cx="2595562" cy="5203825"/>
          </a:xfrm>
        </p:spPr>
      </p:pic>
      <p:pic>
        <p:nvPicPr>
          <p:cNvPr id="4" name="Picture 2" descr="C:\Documents and Settings\Admin\Мои документы\ГПД\Мои сканированные изображения\2009-10 (окт)\сканирование0008.jpg"/>
          <p:cNvPicPr>
            <a:picLocks noChangeAspect="1" noChangeArrowheads="1"/>
          </p:cNvPicPr>
          <p:nvPr/>
        </p:nvPicPr>
        <p:blipFill>
          <a:blip r:embed="rId3"/>
          <a:srcRect l="43315" r="-1068" b="41133"/>
          <a:stretch>
            <a:fillRect/>
          </a:stretch>
        </p:blipFill>
        <p:spPr bwMode="auto">
          <a:xfrm>
            <a:off x="5221288" y="1268413"/>
            <a:ext cx="39227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Мои документы\ГПД\Мои сканированные изображения\2009-10 (окт)\сканирование0008.jpg"/>
          <p:cNvPicPr>
            <a:picLocks noChangeAspect="1" noChangeArrowheads="1"/>
          </p:cNvPicPr>
          <p:nvPr/>
        </p:nvPicPr>
        <p:blipFill>
          <a:blip r:embed="rId3"/>
          <a:srcRect t="25456" r="50497"/>
          <a:stretch>
            <a:fillRect/>
          </a:stretch>
        </p:blipFill>
        <p:spPr bwMode="auto">
          <a:xfrm>
            <a:off x="0" y="1341438"/>
            <a:ext cx="26193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pic>
        <p:nvPicPr>
          <p:cNvPr id="15362" name="Picture 2" descr="C:\Documents and Settings\Admin\Мои документы\ГПД\Мои сканированные изображения\2009-10 (окт)\сканирование0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196975"/>
            <a:ext cx="6048375" cy="5478463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pic>
        <p:nvPicPr>
          <p:cNvPr id="16386" name="Picture 2" descr="C:\Documents and Settings\Admin\Мои документы\ГПД\Мои сканированные изображения\2009-10 (окт)\сканирование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1938" t="44606"/>
          <a:stretch>
            <a:fillRect/>
          </a:stretch>
        </p:blipFill>
        <p:spPr>
          <a:xfrm>
            <a:off x="468313" y="1268413"/>
            <a:ext cx="8002587" cy="506095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ЧТО СЛУЧИЛОСЬ С МАЛЬЧИКОМ</a:t>
            </a:r>
            <a:r>
              <a:rPr lang="en-US" smtClean="0"/>
              <a:t>?</a:t>
            </a:r>
          </a:p>
          <a:p>
            <a:r>
              <a:rPr lang="ru-RU" smtClean="0"/>
              <a:t>ПОЧЕМУ ВСЕ ВЕЩИ ОТ НЕГО УБЕЖАЛИ</a:t>
            </a:r>
            <a:r>
              <a:rPr lang="en-US" smtClean="0"/>
              <a:t>?</a:t>
            </a:r>
            <a:endParaRPr lang="ru-RU" smtClean="0"/>
          </a:p>
          <a:p>
            <a:r>
              <a:rPr lang="ru-RU" smtClean="0"/>
              <a:t>КАК ПОМОГ ЕМУ МОЙДОДЫР</a:t>
            </a:r>
            <a:r>
              <a:rPr lang="en-US" smtClean="0"/>
              <a:t>?</a:t>
            </a:r>
            <a:endParaRPr lang="ru-RU" smtClean="0"/>
          </a:p>
          <a:p>
            <a:r>
              <a:rPr lang="ru-RU" smtClean="0"/>
              <a:t>ПОЧЕМУ ПЛОХО БЫТЬ ЗАМАРАШКОЙ</a:t>
            </a:r>
            <a:r>
              <a:rPr lang="en-US" smtClean="0"/>
              <a:t>?</a:t>
            </a:r>
            <a:endParaRPr lang="ru-RU" smtClean="0"/>
          </a:p>
          <a:p>
            <a:r>
              <a:rPr lang="ru-RU" smtClean="0"/>
              <a:t>В КАКИХ ЕЩЕ ПРОИЗВЕДЕНИЯХ ВЕЩИ УБЕЖАЛИ ОТ СВОИХ ХОЗЯЕВ</a:t>
            </a:r>
            <a:r>
              <a:rPr lang="en-US" smtClean="0"/>
              <a:t>?</a:t>
            </a:r>
            <a:endParaRPr lang="ru-RU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i="1" dirty="0" smtClean="0"/>
              <a:t> </a:t>
            </a:r>
            <a:r>
              <a:rPr lang="ru-RU" b="1" i="1" dirty="0" smtClean="0"/>
              <a:t>КОЖА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Из чего состоит тело человека</a:t>
            </a:r>
            <a:r>
              <a:rPr lang="en-US" dirty="0" smtClean="0"/>
              <a:t>?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Чем покрыто наше тело</a:t>
            </a:r>
            <a:r>
              <a:rPr lang="en-US" dirty="0" smtClean="0"/>
              <a:t>?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Рассмотрите свою кожу на руках.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Какая кожа</a:t>
            </a:r>
            <a:r>
              <a:rPr lang="en-US" dirty="0" smtClean="0"/>
              <a:t>?</a:t>
            </a:r>
            <a:endParaRPr lang="ru-RU" dirty="0" smtClean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Гладкая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Эластичная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Растягивается при движении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МОЙДОДЫРА.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mtClean="0"/>
              <a:t>Зачем человеку кожа</a:t>
            </a:r>
            <a:r>
              <a:rPr lang="en-US" smtClean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Защищает наше тело от болезней.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А когда вы бегаете, прыгаете во время прогулки или на уроках физкультуры, когда вам становится жарко</a:t>
            </a:r>
            <a:r>
              <a:rPr lang="en-US" smtClean="0"/>
              <a:t>?</a:t>
            </a:r>
            <a:endParaRPr lang="ru-RU" smtClean="0"/>
          </a:p>
          <a:p>
            <a:pPr>
              <a:buFont typeface="Wingdings" pitchFamily="2" charset="2"/>
              <a:buChar char="Ø"/>
            </a:pPr>
            <a:r>
              <a:rPr lang="ru-RU" smtClean="0"/>
              <a:t>На коже появляются капельки пота.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Если кожу долго не мыть </a:t>
            </a:r>
            <a:r>
              <a:rPr lang="en-US" smtClean="0"/>
              <a:t>?</a:t>
            </a: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На ней скапливаются жир  и пот, которые задерживают частицы пыли и грязи. От этого кожа становится грязной, грубой, она перестает защищать наше тело.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Грязная кожа может принести вред здоровью. 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Грязные, неряшливые люди всегда неприятны окружающим.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mtClean="0"/>
              <a:t>ВОТ ПОЧЕМУ ЗА КОЖЕЙ НЕОБХОДИМ </a:t>
            </a:r>
            <a:r>
              <a:rPr lang="ru-RU" b="1" smtClean="0"/>
              <a:t>ЕЖЕДНЕВНЫЙ УХОД.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А вы умеете ухаживать за кожей</a:t>
            </a:r>
            <a:r>
              <a:rPr lang="en-US" smtClean="0"/>
              <a:t>?</a:t>
            </a:r>
          </a:p>
          <a:p>
            <a:pPr>
              <a:buFont typeface="Wingdings" pitchFamily="2" charset="2"/>
              <a:buChar char="v"/>
            </a:pPr>
            <a:endParaRPr lang="ru-RU" smtClean="0"/>
          </a:p>
        </p:txBody>
      </p:sp>
      <p:pic>
        <p:nvPicPr>
          <p:cNvPr id="31747" name="Picture 2" descr="C:\Users\23\Desktop\вредные с оветы\iCASKKB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357563"/>
            <a:ext cx="42862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</a:t>
            </a:r>
            <a:endParaRPr lang="ru-RU" dirty="0"/>
          </a:p>
        </p:txBody>
      </p:sp>
      <p:pic>
        <p:nvPicPr>
          <p:cNvPr id="1027" name="Picture 3" descr="C:\Documents and Settings\Admin\Мои документы\ГПД\Мои сканированные изображения\2009-10 (окт)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3288" y="1554163"/>
            <a:ext cx="4949825" cy="4525962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pic>
        <p:nvPicPr>
          <p:cNvPr id="17410" name="Picture 2" descr="C:\Documents and Settings\Admin\Мои документы\Мои рисунки\Pic_227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38" y="1428750"/>
            <a:ext cx="3273425" cy="45259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ПРАВИЛА ЛИЧНОЙ ГИГИЕНЫ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Фея Чистюля говорит о том,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Что для того , чтобы  быть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чистыми и опрятными ,нужно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соблюдать правила личной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гигиены. Что же это такое</a:t>
            </a:r>
            <a:r>
              <a:rPr lang="en-US" dirty="0" smtClean="0"/>
              <a:t> 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личная</a:t>
            </a:r>
            <a:r>
              <a:rPr lang="en-US" dirty="0" smtClean="0"/>
              <a:t>?</a:t>
            </a:r>
            <a:r>
              <a:rPr lang="ru-RU" dirty="0" smtClean="0"/>
              <a:t>Что значит</a:t>
            </a:r>
            <a:r>
              <a:rPr lang="en-US" dirty="0" smtClean="0"/>
              <a:t>  </a:t>
            </a:r>
            <a:r>
              <a:rPr lang="ru-RU" dirty="0" smtClean="0"/>
              <a:t>личная</a:t>
            </a:r>
            <a:r>
              <a:rPr lang="en-US" dirty="0" smtClean="0"/>
              <a:t>?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Что значит «гигиена»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18434" name="Picture 2" descr="C:\Documents and Settings\Admin\Мои документы\Мои рисунки\Pic_22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2071688"/>
            <a:ext cx="31003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МОДОДЫРА.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b="1" i="1" smtClean="0"/>
              <a:t>ГИГИЕНА</a:t>
            </a:r>
            <a:r>
              <a:rPr lang="ru-RU" smtClean="0"/>
              <a:t> – это система действий, направленных на поддержание чистоты и здоровья.</a:t>
            </a:r>
          </a:p>
          <a:p>
            <a:pPr algn="just">
              <a:buFont typeface="Wingdings 2" pitchFamily="18" charset="2"/>
              <a:buNone/>
            </a:pPr>
            <a:r>
              <a:rPr lang="ru-RU" b="1" i="1" smtClean="0"/>
              <a:t>ЛИЧНАЯ ГИГИЕНА</a:t>
            </a:r>
            <a:r>
              <a:rPr lang="ru-RU" smtClean="0"/>
              <a:t> – уход за своим телом, содержание его в чистоте.</a:t>
            </a:r>
          </a:p>
          <a:p>
            <a:pPr algn="just">
              <a:buFont typeface="Wingdings 2" pitchFamily="18" charset="2"/>
              <a:buNone/>
            </a:pPr>
            <a:r>
              <a:rPr lang="ru-RU" b="1" i="1" smtClean="0"/>
              <a:t>Что нужно делать, чтобы содержать свое тело в чистоте</a:t>
            </a:r>
            <a:r>
              <a:rPr lang="en-US" b="1" i="1" smtClean="0"/>
              <a:t>?</a:t>
            </a:r>
            <a:endParaRPr lang="ru-RU" b="1" i="1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pic>
        <p:nvPicPr>
          <p:cNvPr id="35842" name="Picture 3" descr="C:\Users\23\Desktop\пригод\5022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2071688"/>
            <a:ext cx="25908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323850" y="2413000"/>
            <a:ext cx="65341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>
                <a:latin typeface="Franklin Gothic Book" pitchFamily="34" charset="0"/>
              </a:rPr>
              <a:t>ОПРЯТНОСТЬ В ОЖЕЖДЕ.</a:t>
            </a:r>
          </a:p>
          <a:p>
            <a:r>
              <a:rPr lang="ru-RU" sz="3200" b="1" i="1">
                <a:latin typeface="Franklin Gothic Book" pitchFamily="34" charset="0"/>
              </a:rPr>
              <a:t>  </a:t>
            </a:r>
            <a:r>
              <a:rPr lang="ru-RU" sz="3200">
                <a:latin typeface="Franklin Gothic Book" pitchFamily="34" charset="0"/>
              </a:rPr>
              <a:t>Коля, маленький лентяй,</a:t>
            </a:r>
            <a:r>
              <a:rPr lang="ru-RU" sz="3200" b="1" i="1">
                <a:latin typeface="Franklin Gothic Book" pitchFamily="34" charset="0"/>
              </a:rPr>
              <a:t>         </a:t>
            </a:r>
            <a:endParaRPr lang="ru-RU" sz="3200">
              <a:latin typeface="Franklin Gothic Book" pitchFamily="34" charset="0"/>
            </a:endParaRPr>
          </a:p>
          <a:p>
            <a:r>
              <a:rPr lang="ru-RU" sz="3200">
                <a:latin typeface="Franklin Gothic Book" pitchFamily="34" charset="0"/>
              </a:rPr>
              <a:t>  За собою убирай</a:t>
            </a:r>
            <a:r>
              <a:rPr lang="en-US" sz="3200">
                <a:latin typeface="Franklin Gothic Book" pitchFamily="34" charset="0"/>
              </a:rPr>
              <a:t>!</a:t>
            </a:r>
            <a:r>
              <a:rPr lang="ru-RU" sz="3200">
                <a:latin typeface="Franklin Gothic Book" pitchFamily="34" charset="0"/>
              </a:rPr>
              <a:t>         </a:t>
            </a:r>
          </a:p>
          <a:p>
            <a:r>
              <a:rPr lang="ru-RU" sz="3200">
                <a:latin typeface="Franklin Gothic Book" pitchFamily="34" charset="0"/>
              </a:rPr>
              <a:t>  У тебя ленивы руки</a:t>
            </a:r>
            <a:r>
              <a:rPr lang="en-US" sz="3200">
                <a:latin typeface="Franklin Gothic Book" pitchFamily="34" charset="0"/>
              </a:rPr>
              <a:t>:</a:t>
            </a:r>
            <a:r>
              <a:rPr lang="ru-RU" sz="3200">
                <a:latin typeface="Franklin Gothic Book" pitchFamily="34" charset="0"/>
              </a:rPr>
              <a:t>         </a:t>
            </a:r>
          </a:p>
          <a:p>
            <a:r>
              <a:rPr lang="ru-RU" sz="3200">
                <a:latin typeface="Franklin Gothic Book" pitchFamily="34" charset="0"/>
              </a:rPr>
              <a:t> Под столом ремень и брюки,          </a:t>
            </a:r>
          </a:p>
          <a:p>
            <a:r>
              <a:rPr lang="ru-RU" sz="3200">
                <a:latin typeface="Franklin Gothic Book" pitchFamily="34" charset="0"/>
              </a:rPr>
              <a:t> На полу рубашка,         </a:t>
            </a:r>
          </a:p>
          <a:p>
            <a:r>
              <a:rPr lang="ru-RU" sz="3200">
                <a:latin typeface="Franklin Gothic Book" pitchFamily="34" charset="0"/>
              </a:rPr>
              <a:t> Николай – неряшка</a:t>
            </a:r>
            <a:r>
              <a:rPr lang="en-US" sz="3200">
                <a:latin typeface="Franklin Gothic Book" pitchFamily="34" charset="0"/>
              </a:rPr>
              <a:t>!</a:t>
            </a:r>
            <a:r>
              <a:rPr lang="ru-RU" sz="3200">
                <a:latin typeface="Franklin Gothic Book" pitchFamily="34" charset="0"/>
              </a:rPr>
              <a:t>          </a:t>
            </a:r>
            <a:endParaRPr lang="ru-RU" sz="3200" b="1" i="1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pic>
        <p:nvPicPr>
          <p:cNvPr id="36866" name="Picture 2" descr="C:\Users\23\Desktop\КАР\18026-1010255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628775"/>
            <a:ext cx="68961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05-Malchik_strichsya_ne_zhela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5-Malchik_strichsya_ne_zhela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i="1" smtClean="0"/>
              <a:t> </a:t>
            </a:r>
          </a:p>
        </p:txBody>
      </p:sp>
      <p:pic>
        <p:nvPicPr>
          <p:cNvPr id="37891" name="Picture 2" descr="C:\Users\23\Desktop\вредные с оветы\iCAB2TJ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268413"/>
            <a:ext cx="3903662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Почему необходимо следить за своей прической</a:t>
            </a:r>
            <a:r>
              <a:rPr lang="en-US" smtClean="0"/>
              <a:t>?</a:t>
            </a:r>
          </a:p>
          <a:p>
            <a:r>
              <a:rPr lang="ru-RU" smtClean="0"/>
              <a:t>Как вы это делаете</a:t>
            </a:r>
            <a:r>
              <a:rPr lang="en-US" smtClean="0"/>
              <a:t>?</a:t>
            </a:r>
          </a:p>
          <a:p>
            <a:r>
              <a:rPr lang="ru-RU" smtClean="0"/>
              <a:t>Кто вам в этом помогает</a:t>
            </a:r>
            <a:r>
              <a:rPr lang="en-US" smtClean="0"/>
              <a:t>?</a:t>
            </a: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b="1" i="1" smtClean="0"/>
              <a:t>         КАКИЕ СРЕДСТВА  ГИГИЕНЫ МОЖНО      ПОРЕКОМЕНДОВАТЬ ЗАМАРАШКЕ</a:t>
            </a:r>
            <a:r>
              <a:rPr lang="en-US" b="1" i="1" smtClean="0"/>
              <a:t>?</a:t>
            </a:r>
            <a:endParaRPr lang="ru-RU" b="1" i="1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Наши помощники.</a:t>
            </a:r>
            <a:endParaRPr lang="ru-RU" dirty="0"/>
          </a:p>
        </p:txBody>
      </p:sp>
      <p:pic>
        <p:nvPicPr>
          <p:cNvPr id="39938" name="Picture 2" descr="C:\Users\23\Desktop\ГИГИЕНА\Г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714500"/>
            <a:ext cx="4191000" cy="4191000"/>
          </a:xfrm>
        </p:spPr>
      </p:pic>
      <p:pic>
        <p:nvPicPr>
          <p:cNvPr id="39939" name="Picture 3" descr="C:\Users\23\Desktop\ГИГИЕНА\Г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214563"/>
            <a:ext cx="4343400" cy="4343400"/>
          </a:xfrm>
        </p:spPr>
      </p:pic>
      <p:pic>
        <p:nvPicPr>
          <p:cNvPr id="39940" name="Picture 4" descr="C:\Users\23\Desktop\ГИГИЕНА\Г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571500"/>
            <a:ext cx="22621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Наши помощники.</a:t>
            </a:r>
            <a:endParaRPr lang="ru-RU" dirty="0"/>
          </a:p>
        </p:txBody>
      </p:sp>
      <p:pic>
        <p:nvPicPr>
          <p:cNvPr id="40962" name="Picture 2" descr="C:\Users\23\Desktop\ГИГИЕНА\Г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429000"/>
            <a:ext cx="4191000" cy="3128963"/>
          </a:xfrm>
        </p:spPr>
      </p:pic>
      <p:pic>
        <p:nvPicPr>
          <p:cNvPr id="40963" name="Picture 4" descr="C:\Users\23\Desktop\ГИГИЕНА\Г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14438"/>
            <a:ext cx="177165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C:\Users\23\Desktop\ГИГИЕНА\Г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362575" y="1600200"/>
            <a:ext cx="2914650" cy="4724400"/>
          </a:xfrm>
        </p:spPr>
      </p:pic>
      <p:pic>
        <p:nvPicPr>
          <p:cNvPr id="40965" name="Picture 6" descr="C:\Users\23\Desktop\ГИГИЕНА\Г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1343025"/>
            <a:ext cx="21431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pic>
        <p:nvPicPr>
          <p:cNvPr id="41986" name="Picture 2" descr="C:\Users\23\Desktop\КАР\0030-057-Nado-nado-umyvatsja-Po-utram-i-veche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76375"/>
            <a:ext cx="5334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ЦЕЛЬ</a:t>
            </a:r>
            <a:r>
              <a:rPr lang="en-US" smtClean="0"/>
              <a:t>:</a:t>
            </a:r>
            <a:r>
              <a:rPr lang="ru-RU" smtClean="0"/>
              <a:t>   </a:t>
            </a:r>
          </a:p>
          <a:p>
            <a:r>
              <a:rPr lang="ru-RU" smtClean="0"/>
              <a:t>НАУЧИТЬСЯ ОТЛИЧАТЬ ПОВЕДЕНИЕ, СПОСОБСТВУЮЩЕЕ УКРЕПЛЕНИЮ ЗДОРОВЬЯ ОТ ПОВЕДЕНИЯ , ВРЕДНОГО ДЛЯ ЗДОРОВЬЯ</a:t>
            </a:r>
          </a:p>
          <a:p>
            <a:r>
              <a:rPr lang="ru-RU" smtClean="0"/>
              <a:t>ПОНЯТЬ, ЧТО ТАКОЕ «ЛИЧНАЯ ГИГИЕНА»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pic>
        <p:nvPicPr>
          <p:cNvPr id="43010" name="Picture 2" descr="C:\Users\23\Desktop\КАР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374491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2" descr="C:\Users\23\Desktop\КАР\img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268413"/>
            <a:ext cx="4440237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pic>
        <p:nvPicPr>
          <p:cNvPr id="44034" name="Picture 3" descr="C:\Users\23\Desktop\КАР\0012-006-Umyvaets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312863"/>
            <a:ext cx="5545138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pic>
        <p:nvPicPr>
          <p:cNvPr id="45058" name="Picture 2" descr="C:\Users\23\Desktop\КАР\32918-Brother-And-Sister-Making-A-Mess-While-Washing-Their-Hands-With-Soap-A-Cat-Peeking-Over-The-Cou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371600"/>
            <a:ext cx="571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СВЕЖИМ ВОЗДУХОМ ДЫШИТЕ,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А ДЛЯ ЭТОГО, ДРУЗЬЯ,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ЧАЩЕ В ЛЕС ГУЛЯТЬ ХОДИТЕ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ЭТО ТОЧНО ЗНАЮ Я</a:t>
            </a:r>
            <a:r>
              <a:rPr lang="en-US" smtClean="0"/>
              <a:t>!</a:t>
            </a:r>
            <a:endParaRPr lang="ru-RU" smtClean="0"/>
          </a:p>
        </p:txBody>
      </p:sp>
      <p:pic>
        <p:nvPicPr>
          <p:cNvPr id="46083" name="Picture 2" descr="C:\Users\23\Pictures\разное\4992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071688"/>
            <a:ext cx="3284538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i="1" smtClean="0"/>
              <a:t>ИТОГ</a:t>
            </a:r>
            <a:r>
              <a:rPr lang="en-US" b="1" i="1" smtClean="0"/>
              <a:t>:</a:t>
            </a:r>
            <a:endParaRPr lang="ru-RU" smtClean="0"/>
          </a:p>
          <a:p>
            <a:pPr>
              <a:buFont typeface="Wingdings" pitchFamily="2" charset="2"/>
              <a:buChar char="ü"/>
            </a:pPr>
            <a:r>
              <a:rPr lang="ru-RU" smtClean="0"/>
              <a:t>Каждое утро надо умываться</a:t>
            </a:r>
            <a:r>
              <a:rPr lang="en-US" smtClean="0"/>
              <a:t>:</a:t>
            </a:r>
            <a:r>
              <a:rPr lang="ru-RU" smtClean="0"/>
              <a:t> мыть лицо, руки, шею, уши.</a:t>
            </a:r>
          </a:p>
          <a:p>
            <a:pPr>
              <a:buFont typeface="Wingdings" pitchFamily="2" charset="2"/>
              <a:buChar char="ü"/>
            </a:pPr>
            <a:r>
              <a:rPr lang="ru-RU" smtClean="0"/>
              <a:t>Умываться нужно и после прогулок.</a:t>
            </a:r>
          </a:p>
          <a:p>
            <a:pPr>
              <a:buFont typeface="Wingdings" pitchFamily="2" charset="2"/>
              <a:buChar char="ü"/>
            </a:pPr>
            <a:r>
              <a:rPr lang="ru-RU" smtClean="0"/>
              <a:t>Перед сном обязательно мыть ноги.</a:t>
            </a:r>
          </a:p>
          <a:p>
            <a:pPr>
              <a:buFont typeface="Wingdings" pitchFamily="2" charset="2"/>
              <a:buChar char="ü"/>
            </a:pPr>
            <a:r>
              <a:rPr lang="ru-RU" smtClean="0"/>
              <a:t>Все тело мыть не реже одного раза в неделю.</a:t>
            </a:r>
          </a:p>
          <a:p>
            <a:pPr>
              <a:buFont typeface="Wingdings" pitchFamily="2" charset="2"/>
              <a:buChar char="ü"/>
            </a:pPr>
            <a:r>
              <a:rPr lang="ru-RU" smtClean="0"/>
              <a:t>Мыться теплой водой с мочалкой и мылом.</a:t>
            </a:r>
          </a:p>
        </p:txBody>
      </p:sp>
      <p:pic>
        <p:nvPicPr>
          <p:cNvPr id="47107" name="Picture 2" descr="C:\Users\23\Desktop\ГИГИЕНА\Г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28625"/>
            <a:ext cx="23622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mtClean="0"/>
              <a:t>У каждого из вас должно быть полотенце.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Если вы вытерлись после мытья полотенцем,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и оно чистое, значит вы вымылись хорошо.</a:t>
            </a:r>
          </a:p>
        </p:txBody>
      </p:sp>
      <p:pic>
        <p:nvPicPr>
          <p:cNvPr id="48131" name="Picture 2" descr="C:\Users\23\Desktop\КАР\mos1103_600x45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429000"/>
            <a:ext cx="41894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              </a:t>
            </a:r>
            <a:r>
              <a:rPr lang="ru-RU" dirty="0" smtClean="0"/>
              <a:t>Будьте здоровы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49154" name="Picture 2" descr="C:\Users\23\Desktop\ГИГИЕНА\Г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41425" y="1554163"/>
            <a:ext cx="6813550" cy="4525962"/>
          </a:xfrm>
        </p:spPr>
      </p:pic>
      <p:pic>
        <p:nvPicPr>
          <p:cNvPr id="4" name="Владимир Володин - Закаляйся, Если Хочешь Быть Здоров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ЧТО СЛУЧИЛОСЬ С ДЕВОЧКОЙ</a:t>
            </a:r>
            <a:r>
              <a:rPr lang="en-US" smtClean="0"/>
              <a:t>?</a:t>
            </a:r>
            <a:endParaRPr lang="ru-RU" smtClean="0"/>
          </a:p>
          <a:p>
            <a:r>
              <a:rPr lang="ru-RU" smtClean="0"/>
              <a:t>ЧТО БЫ ВЫ ЕЙ ПОСОВЕТОВАЛИ</a:t>
            </a:r>
            <a:r>
              <a:rPr lang="en-US" smtClean="0"/>
              <a:t>?</a:t>
            </a:r>
            <a:endParaRPr lang="ru-RU" smtClean="0"/>
          </a:p>
          <a:p>
            <a:r>
              <a:rPr lang="ru-RU" smtClean="0"/>
              <a:t>ПОЧЕМУ НУЖНО БЕРЕЖНО ОБРАЩАТЬСЯ СО ВРЕМЕНЕМ</a:t>
            </a:r>
            <a:r>
              <a:rPr lang="en-US" smtClean="0"/>
              <a:t>?</a:t>
            </a:r>
          </a:p>
          <a:p>
            <a:r>
              <a:rPr lang="ru-RU" smtClean="0"/>
              <a:t>РАССКАЖИТЕ О СВОЕМ РЕЖИМЕ ДНЯ.</a:t>
            </a:r>
          </a:p>
        </p:txBody>
      </p:sp>
      <p:pic>
        <p:nvPicPr>
          <p:cNvPr id="16387" name="Picture 3" descr="C:\Users\23\Desktop\ГИГИЕНА\Г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4429125"/>
            <a:ext cx="2900362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pic>
        <p:nvPicPr>
          <p:cNvPr id="2050" name="Picture 2" descr="C:\Documents and Settings\Admin\Мои документы\Мои рисунки\Pic_227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1488" y="1554163"/>
            <a:ext cx="3273425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СЕГОДНЯ В ГОСТИ К НАМ ПРИШЛА ФЕЯ-ЧИСТЮЛЯ.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ОНА ПРИШЛА НЕ ОДНА , А ВМЕСТЕ С МОЙДОДЫРОМ.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ЗНАКОМ ЛИ ВАМ ЭТОТ ГЕРОЙ</a:t>
            </a:r>
            <a:r>
              <a:rPr lang="en-US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ГДЕ ВЫ С НИМ ВСТРЕЧАЛИСЬ</a:t>
            </a:r>
            <a:r>
              <a:rPr lang="en-US" smtClean="0"/>
              <a:t>?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pic>
        <p:nvPicPr>
          <p:cNvPr id="3076" name="Picture 4" descr="C:\Documents and Settings\Admin\Мои документы\ГПД\Мои сканированные изображения\2009-09 (сен)\сканирование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00188"/>
            <a:ext cx="3233737" cy="4508500"/>
          </a:xfrm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143375" y="2071688"/>
            <a:ext cx="32194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ВСЕ ЧУКОВСКОГО ЧИТАЛИ </a:t>
            </a:r>
          </a:p>
          <a:p>
            <a:endParaRPr lang="ru-RU">
              <a:latin typeface="Franklin Gothic Book" pitchFamily="34" charset="0"/>
            </a:endParaRPr>
          </a:p>
          <a:p>
            <a:r>
              <a:rPr lang="ru-RU">
                <a:latin typeface="Franklin Gothic Book" pitchFamily="34" charset="0"/>
              </a:rPr>
              <a:t>И МЕНЯ ДАВНО УЗНАЛИ.</a:t>
            </a:r>
          </a:p>
          <a:p>
            <a:endParaRPr lang="ru-RU">
              <a:latin typeface="Franklin Gothic Book" pitchFamily="34" charset="0"/>
            </a:endParaRPr>
          </a:p>
          <a:p>
            <a:r>
              <a:rPr lang="ru-RU">
                <a:latin typeface="Franklin Gothic Book" pitchFamily="34" charset="0"/>
              </a:rPr>
              <a:t>Я – ВЕЛИКИЙ УМЫВАЛЬНИК,</a:t>
            </a:r>
          </a:p>
          <a:p>
            <a:endParaRPr lang="ru-RU">
              <a:latin typeface="Franklin Gothic Book" pitchFamily="34" charset="0"/>
            </a:endParaRPr>
          </a:p>
          <a:p>
            <a:r>
              <a:rPr lang="ru-RU">
                <a:latin typeface="Franklin Gothic Book" pitchFamily="34" charset="0"/>
              </a:rPr>
              <a:t>ЗНАМЕНИТЫЙ  МОЙДОДЫР,</a:t>
            </a:r>
          </a:p>
          <a:p>
            <a:endParaRPr lang="ru-RU">
              <a:latin typeface="Franklin Gothic Book" pitchFamily="34" charset="0"/>
            </a:endParaRPr>
          </a:p>
          <a:p>
            <a:r>
              <a:rPr lang="ru-RU">
                <a:latin typeface="Franklin Gothic Book" pitchFamily="34" charset="0"/>
              </a:rPr>
              <a:t>УМЫВАЛЬНИКОВ НАЧАЛЬНИК</a:t>
            </a:r>
          </a:p>
          <a:p>
            <a:endParaRPr lang="ru-RU">
              <a:latin typeface="Franklin Gothic Book" pitchFamily="34" charset="0"/>
            </a:endParaRPr>
          </a:p>
          <a:p>
            <a:r>
              <a:rPr lang="ru-RU">
                <a:latin typeface="Franklin Gothic Book" pitchFamily="34" charset="0"/>
              </a:rPr>
              <a:t>И МОЧАЛОК КОМАНДИР</a:t>
            </a:r>
            <a:r>
              <a:rPr lang="en-US">
                <a:latin typeface="Franklin Gothic Book" pitchFamily="34" charset="0"/>
              </a:rPr>
              <a:t>!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МОЙДОДЫРА.</a:t>
            </a:r>
            <a:endParaRPr lang="ru-RU" dirty="0"/>
          </a:p>
        </p:txBody>
      </p:sp>
      <p:pic>
        <p:nvPicPr>
          <p:cNvPr id="6146" name="Picture 2" descr="C:\Documents and Settings\Admin\Мои документы\ГПД\Мои сканированные изображения\2009-09 (сен)\сканирование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557338"/>
            <a:ext cx="4751387" cy="475138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МОЙДОДЫРА</a:t>
            </a:r>
            <a:endParaRPr lang="ru-RU" dirty="0"/>
          </a:p>
        </p:txBody>
      </p:sp>
      <p:pic>
        <p:nvPicPr>
          <p:cNvPr id="7170" name="Picture 2" descr="C:\Documents and Settings\Admin\Мои документы\ГПД\Мои сканированные изображения\2009-09 (сен)\сканирование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306513"/>
            <a:ext cx="7489825" cy="49180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392</Words>
  <Application>Microsoft Office PowerPoint</Application>
  <PresentationFormat>Экран (4:3)</PresentationFormat>
  <Paragraphs>83</Paragraphs>
  <Slides>36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36</vt:i4>
      </vt:variant>
    </vt:vector>
  </HeadingPairs>
  <TitlesOfParts>
    <vt:vector size="51" baseType="lpstr">
      <vt:lpstr>Franklin Gothic Book</vt:lpstr>
      <vt:lpstr>Arial</vt:lpstr>
      <vt:lpstr>Franklin Gothic Medium</vt:lpstr>
      <vt:lpstr>Wingdings 2</vt:lpstr>
      <vt:lpstr>Calibri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КЛУБНЫЙ ЧАС</dc:title>
  <cp:lastModifiedBy>User</cp:lastModifiedBy>
  <cp:revision>80</cp:revision>
  <dcterms:modified xsi:type="dcterms:W3CDTF">2012-07-20T00:24:24Z</dcterms:modified>
</cp:coreProperties>
</file>