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handoutMasterIdLst>
    <p:handoutMasterId r:id="rId18"/>
  </p:handoutMasterIdLst>
  <p:sldIdLst>
    <p:sldId id="264" r:id="rId2"/>
    <p:sldId id="271" r:id="rId3"/>
    <p:sldId id="265" r:id="rId4"/>
    <p:sldId id="257" r:id="rId5"/>
    <p:sldId id="266" r:id="rId6"/>
    <p:sldId id="267" r:id="rId7"/>
    <p:sldId id="268" r:id="rId8"/>
    <p:sldId id="269" r:id="rId9"/>
    <p:sldId id="270" r:id="rId10"/>
    <p:sldId id="260" r:id="rId11"/>
    <p:sldId id="258" r:id="rId12"/>
    <p:sldId id="259" r:id="rId13"/>
    <p:sldId id="262" r:id="rId14"/>
    <p:sldId id="263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86447" autoAdjust="0"/>
  </p:normalViewPr>
  <p:slideViewPr>
    <p:cSldViewPr>
      <p:cViewPr varScale="1">
        <p:scale>
          <a:sx n="95" d="100"/>
          <a:sy n="95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6DA73-A3BB-4EA3-AC11-085D834A40E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42C00-DE74-4A87-8DC3-7ED253AF4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4DD11-92D3-4426-A586-06C66FD4B482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4ABB1-641F-48F4-B546-4732BD36D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4ABB1-641F-48F4-B546-4732BD36DED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EBDB-1CF9-4CF1-BF86-AC0EC5BEF78A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CB13-8609-49AF-A725-C21FF9458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EBDB-1CF9-4CF1-BF86-AC0EC5BEF78A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CB13-8609-49AF-A725-C21FF9458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EBDB-1CF9-4CF1-BF86-AC0EC5BEF78A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CB13-8609-49AF-A725-C21FF9458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EBDB-1CF9-4CF1-BF86-AC0EC5BEF78A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CB13-8609-49AF-A725-C21FF9458B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EBDB-1CF9-4CF1-BF86-AC0EC5BEF78A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CB13-8609-49AF-A725-C21FF9458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EBDB-1CF9-4CF1-BF86-AC0EC5BEF78A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CB13-8609-49AF-A725-C21FF9458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EBDB-1CF9-4CF1-BF86-AC0EC5BEF78A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CB13-8609-49AF-A725-C21FF9458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EBDB-1CF9-4CF1-BF86-AC0EC5BEF78A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CB13-8609-49AF-A725-C21FF9458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EBDB-1CF9-4CF1-BF86-AC0EC5BEF78A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CB13-8609-49AF-A725-C21FF9458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EBDB-1CF9-4CF1-BF86-AC0EC5BEF78A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CB13-8609-49AF-A725-C21FF9458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EBDB-1CF9-4CF1-BF86-AC0EC5BEF78A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CB13-8609-49AF-A725-C21FF9458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EBDB-1CF9-4CF1-BF86-AC0EC5BEF78A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CB13-8609-49AF-A725-C21FF9458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EBDB-1CF9-4CF1-BF86-AC0EC5BEF78A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4CB13-8609-49AF-A725-C21FF9458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67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500174"/>
            <a:ext cx="2647200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ЧТО?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857752" y="2500306"/>
            <a:ext cx="24209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ГДЕ?</a:t>
            </a:r>
            <a:endParaRPr lang="ru-RU" sz="8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3714752"/>
            <a:ext cx="50006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/>
              <a:t>КОГДА?</a:t>
            </a:r>
            <a:endParaRPr lang="ru-RU" sz="8800" b="1" dirty="0"/>
          </a:p>
        </p:txBody>
      </p:sp>
      <p:pic>
        <p:nvPicPr>
          <p:cNvPr id="5" name="Picture 2" descr="C:\Program Files\Microsoft Office\MEDIA\CAGCAT10\j030107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857760"/>
            <a:ext cx="2365696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04"/>
            <a:ext cx="1233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1. </a:t>
            </a:r>
            <a:r>
              <a:rPr lang="ru-RU" sz="7200" dirty="0" smtClean="0">
                <a:solidFill>
                  <a:srgbClr val="FF0000"/>
                </a:solidFill>
              </a:rPr>
              <a:t>?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Улыбающееся лицо 2"/>
          <p:cNvSpPr/>
          <p:nvPr/>
        </p:nvSpPr>
        <p:spPr>
          <a:xfrm>
            <a:off x="1285852" y="785794"/>
            <a:ext cx="571504" cy="4286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1214414" y="1643050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1214414" y="1285860"/>
            <a:ext cx="35719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571604" y="1285860"/>
            <a:ext cx="42862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1285852" y="2000240"/>
            <a:ext cx="357190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1571604" y="1928802"/>
            <a:ext cx="35719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2428868"/>
            <a:ext cx="502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714620"/>
            <a:ext cx="152960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357694"/>
            <a:ext cx="2615511" cy="182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Овал 20"/>
          <p:cNvSpPr/>
          <p:nvPr/>
        </p:nvSpPr>
        <p:spPr>
          <a:xfrm>
            <a:off x="5143504" y="571480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357950" y="571480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572396" y="571480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6000760" y="85723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215206" y="92867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29124" y="642918"/>
            <a:ext cx="574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3.</a:t>
            </a:r>
            <a:endParaRPr lang="ru-RU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4500562" y="164305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4.</a:t>
            </a:r>
            <a:endParaRPr lang="ru-RU" sz="4000" dirty="0"/>
          </a:p>
        </p:txBody>
      </p:sp>
      <p:pic>
        <p:nvPicPr>
          <p:cNvPr id="33" name="Рисунок 32" descr="babochka00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1428737"/>
            <a:ext cx="1357322" cy="876246"/>
          </a:xfrm>
          <a:prstGeom prst="rect">
            <a:avLst/>
          </a:prstGeom>
        </p:spPr>
      </p:pic>
      <p:pic>
        <p:nvPicPr>
          <p:cNvPr id="34" name="Рисунок 33" descr="nasekomie01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2643182"/>
            <a:ext cx="1419225" cy="1381125"/>
          </a:xfrm>
          <a:prstGeom prst="rect">
            <a:avLst/>
          </a:prstGeom>
        </p:spPr>
      </p:pic>
      <p:pic>
        <p:nvPicPr>
          <p:cNvPr id="35" name="Рисунок 34" descr="nasekomie015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570" y="4071942"/>
            <a:ext cx="976032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_Елена\Мои рисунки\matkavnstro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429684" cy="5786478"/>
          </a:xfrm>
          <a:prstGeom prst="rect">
            <a:avLst/>
          </a:prstGeom>
          <a:solidFill>
            <a:srgbClr val="0070C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_Елена\Мои рисунки\27225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4857784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Елена\Рабочий стол\Image495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52"/>
            <a:ext cx="6424637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5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42918"/>
            <a:ext cx="2143140" cy="1767046"/>
          </a:xfrm>
          <a:prstGeom prst="rect">
            <a:avLst/>
          </a:prstGeom>
        </p:spPr>
      </p:pic>
      <p:pic>
        <p:nvPicPr>
          <p:cNvPr id="11" name="Рисунок 10" descr="5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642918"/>
            <a:ext cx="2553413" cy="1714512"/>
          </a:xfrm>
          <a:prstGeom prst="rect">
            <a:avLst/>
          </a:prstGeom>
        </p:spPr>
      </p:pic>
      <p:pic>
        <p:nvPicPr>
          <p:cNvPr id="12" name="Рисунок 11" descr="5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642918"/>
            <a:ext cx="1968550" cy="1571636"/>
          </a:xfrm>
          <a:prstGeom prst="rect">
            <a:avLst/>
          </a:prstGeom>
        </p:spPr>
      </p:pic>
      <p:pic>
        <p:nvPicPr>
          <p:cNvPr id="14" name="Рисунок 13" descr="5_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20" y="642918"/>
            <a:ext cx="1390221" cy="2071702"/>
          </a:xfrm>
          <a:prstGeom prst="rect">
            <a:avLst/>
          </a:prstGeom>
        </p:spPr>
      </p:pic>
      <p:pic>
        <p:nvPicPr>
          <p:cNvPr id="15" name="Рисунок 14" descr="5_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4143380"/>
            <a:ext cx="1534037" cy="1428760"/>
          </a:xfrm>
          <a:prstGeom prst="rect">
            <a:avLst/>
          </a:prstGeom>
        </p:spPr>
      </p:pic>
      <p:pic>
        <p:nvPicPr>
          <p:cNvPr id="16" name="Рисунок 15" descr="5_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8794" y="4143380"/>
            <a:ext cx="2071701" cy="1428760"/>
          </a:xfrm>
          <a:prstGeom prst="rect">
            <a:avLst/>
          </a:prstGeom>
        </p:spPr>
      </p:pic>
      <p:pic>
        <p:nvPicPr>
          <p:cNvPr id="17" name="Рисунок 16" descr="5_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7686" y="4143380"/>
            <a:ext cx="2256364" cy="1285884"/>
          </a:xfrm>
          <a:prstGeom prst="rect">
            <a:avLst/>
          </a:prstGeom>
        </p:spPr>
      </p:pic>
      <p:pic>
        <p:nvPicPr>
          <p:cNvPr id="18" name="Рисунок 17" descr="5_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2330" y="4143380"/>
            <a:ext cx="1928826" cy="1379416"/>
          </a:xfrm>
          <a:prstGeom prst="rect">
            <a:avLst/>
          </a:prstGeom>
        </p:spPr>
      </p:pic>
      <p:cxnSp>
        <p:nvCxnSpPr>
          <p:cNvPr id="20" name="Прямая со стрелкой 19"/>
          <p:cNvCxnSpPr>
            <a:stCxn id="10" idx="3"/>
            <a:endCxn id="10" idx="3"/>
          </p:cNvCxnSpPr>
          <p:nvPr/>
        </p:nvCxnSpPr>
        <p:spPr>
          <a:xfrm>
            <a:off x="2357422" y="1526441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>
            <a:off x="7215206" y="1928802"/>
            <a:ext cx="214314" cy="15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>
            <a:off x="5072066" y="1714488"/>
            <a:ext cx="214314" cy="15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>
            <a:off x="2357422" y="1714488"/>
            <a:ext cx="214314" cy="15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8" idx="1"/>
          </p:cNvCxnSpPr>
          <p:nvPr/>
        </p:nvCxnSpPr>
        <p:spPr>
          <a:xfrm rot="10800000" flipV="1">
            <a:off x="6643702" y="4833088"/>
            <a:ext cx="428628" cy="2467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 flipV="1">
            <a:off x="3929058" y="4857760"/>
            <a:ext cx="428628" cy="2467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>
            <a:off x="1571604" y="4929198"/>
            <a:ext cx="357190" cy="15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285733"/>
          <a:ext cx="8358252" cy="6357979"/>
        </p:xfrm>
        <a:graphic>
          <a:graphicData uri="http://schemas.openxmlformats.org/drawingml/2006/table">
            <a:tbl>
              <a:tblPr/>
              <a:tblGrid>
                <a:gridCol w="597018"/>
                <a:gridCol w="597018"/>
                <a:gridCol w="597018"/>
                <a:gridCol w="597018"/>
                <a:gridCol w="597018"/>
                <a:gridCol w="597018"/>
                <a:gridCol w="597018"/>
                <a:gridCol w="597018"/>
                <a:gridCol w="597018"/>
                <a:gridCol w="597018"/>
                <a:gridCol w="597018"/>
                <a:gridCol w="597018"/>
                <a:gridCol w="597018"/>
                <a:gridCol w="597018"/>
              </a:tblGrid>
              <a:tr h="37224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881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81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81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988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881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881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881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881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881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881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881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881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00430" y="1214422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71934" y="1214422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86314" y="1214422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86380" y="1214422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57884" y="1214422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29388" y="1214422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00892" y="1214422"/>
            <a:ext cx="49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715272" y="1142984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Ы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286776" y="1214422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71934" y="714356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71934" y="1643050"/>
            <a:ext cx="407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71934" y="2143116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71934" y="2643182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0034" y="214311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Х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142976" y="2143116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714480" y="2143116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85984" y="2143116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857488" y="2143116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428992" y="2143116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142976" y="2643182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142976" y="307181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142976" y="3571876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142976" y="4071942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142976" y="4572008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142976" y="5072074"/>
            <a:ext cx="260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715272" y="214290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715272" y="642918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715272" y="1643050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715272" y="2143116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Ь</a:t>
            </a:r>
            <a:endParaRPr lang="ru-RU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715272" y="2643182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Я</a:t>
            </a:r>
            <a:endParaRPr lang="ru-RU" sz="2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357818" y="2071678"/>
            <a:ext cx="33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Г</a:t>
            </a:r>
            <a:endParaRPr lang="ru-RU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929322" y="2143116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500826" y="214311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072330" y="2143116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357818" y="2643182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357818" y="3143248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357818" y="3643314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357818" y="4143380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357818" y="4643446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357818" y="5143512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Ц</a:t>
            </a:r>
            <a:endParaRPr lang="ru-RU" sz="2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357818" y="5643578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357818" y="4143380"/>
            <a:ext cx="26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000"/>
                            </p:stCondLst>
                            <p:childTnLst>
                              <p:par>
                                <p:cTn id="2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0" grpId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928670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Monotype Corsiva" pitchFamily="66" charset="0"/>
              </a:rPr>
              <a:t>Хочу</a:t>
            </a:r>
            <a:endParaRPr lang="ru-RU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2857488" y="2500306"/>
            <a:ext cx="23262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latin typeface="Monotype Corsiva" pitchFamily="66" charset="0"/>
              </a:rPr>
              <a:t>ВСЕ</a:t>
            </a:r>
            <a:endParaRPr lang="ru-RU" sz="9600" b="1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4000504"/>
            <a:ext cx="4289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latin typeface="Monotype Corsiva" pitchFamily="66" charset="0"/>
              </a:rPr>
              <a:t>ЗНАТЬ</a:t>
            </a:r>
            <a:endParaRPr lang="ru-RU" sz="9600" b="1" dirty="0">
              <a:latin typeface="Monotype Corsiva" pitchFamily="66" charset="0"/>
            </a:endParaRPr>
          </a:p>
        </p:txBody>
      </p:sp>
      <p:pic>
        <p:nvPicPr>
          <p:cNvPr id="5" name="Picture 2" descr="C:\Program Files\Microsoft Office\MEDIA\CAGCAT10\j030107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1370" y="5143512"/>
            <a:ext cx="2549785" cy="1616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1785926"/>
            <a:ext cx="50097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УМНИКИ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 descr="C:\Program Files\Microsoft Office\MEDIA\CAGCAT10\j030107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66649"/>
            <a:ext cx="4401678" cy="2791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_Елена\Мои рисунки\thumb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714876" cy="3143248"/>
          </a:xfrm>
          <a:prstGeom prst="rect">
            <a:avLst/>
          </a:prstGeom>
          <a:noFill/>
        </p:spPr>
      </p:pic>
      <p:pic>
        <p:nvPicPr>
          <p:cNvPr id="4" name="Picture 3" descr="D:\Документы_Елена\Мои рисунки\thumb3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"/>
            <a:ext cx="4357686" cy="3143248"/>
          </a:xfrm>
          <a:prstGeom prst="rect">
            <a:avLst/>
          </a:prstGeom>
          <a:noFill/>
        </p:spPr>
      </p:pic>
      <p:pic>
        <p:nvPicPr>
          <p:cNvPr id="1028" name="Picture 4" descr="D:\Документы_Елена\Мои рисунки\thumb3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4714876" cy="3571876"/>
          </a:xfrm>
          <a:prstGeom prst="rect">
            <a:avLst/>
          </a:prstGeom>
          <a:noFill/>
        </p:spPr>
      </p:pic>
      <p:pic>
        <p:nvPicPr>
          <p:cNvPr id="1029" name="Picture 5" descr="D:\Документы_Елена\Мои рисунки\thumb0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286124"/>
            <a:ext cx="4357686" cy="357187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_Елена\Мои рисунки\thumb4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4416294" cy="4643470"/>
          </a:xfrm>
          <a:prstGeom prst="rect">
            <a:avLst/>
          </a:prstGeom>
          <a:noFill/>
        </p:spPr>
      </p:pic>
      <p:pic>
        <p:nvPicPr>
          <p:cNvPr id="1028" name="Picture 4" descr="D:\Документы_Елена\Мои рисунки\thumb3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71546"/>
            <a:ext cx="4286279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_Елена\Мои рисунки\insects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1"/>
            <a:ext cx="4000528" cy="3197144"/>
          </a:xfrm>
          <a:prstGeom prst="rect">
            <a:avLst/>
          </a:prstGeom>
          <a:noFill/>
        </p:spPr>
      </p:pic>
      <p:pic>
        <p:nvPicPr>
          <p:cNvPr id="2052" name="Picture 4" descr="D:\Документы_Елена\Мои рисунки\thumb3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50008"/>
            <a:ext cx="3952904" cy="3130513"/>
          </a:xfrm>
          <a:prstGeom prst="rect">
            <a:avLst/>
          </a:prstGeom>
          <a:noFill/>
        </p:spPr>
      </p:pic>
      <p:pic>
        <p:nvPicPr>
          <p:cNvPr id="2053" name="Picture 5" descr="D:\Документы_Елена\Мои рисунки\thumb1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643314"/>
            <a:ext cx="4429156" cy="3014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_Елена\Мои рисунки\thumb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429000"/>
            <a:ext cx="4000528" cy="3000396"/>
          </a:xfrm>
          <a:prstGeom prst="rect">
            <a:avLst/>
          </a:prstGeom>
          <a:noFill/>
        </p:spPr>
      </p:pic>
      <p:pic>
        <p:nvPicPr>
          <p:cNvPr id="3075" name="Picture 3" descr="D:\Документы_Елена\Мои рисунки\thumb2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4000528" cy="2901948"/>
          </a:xfrm>
          <a:prstGeom prst="rect">
            <a:avLst/>
          </a:prstGeom>
          <a:noFill/>
        </p:spPr>
      </p:pic>
      <p:pic>
        <p:nvPicPr>
          <p:cNvPr id="3077" name="Picture 5" descr="D:\Документы_Елена\Мои рисунки\thumb4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429000"/>
            <a:ext cx="3976683" cy="3000372"/>
          </a:xfrm>
          <a:prstGeom prst="rect">
            <a:avLst/>
          </a:prstGeom>
          <a:noFill/>
        </p:spPr>
      </p:pic>
      <p:pic>
        <p:nvPicPr>
          <p:cNvPr id="3078" name="Picture 6" descr="D:\Документы_Елена\Мои рисунки\0_22856_69cfadcf_X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9513" y="285729"/>
            <a:ext cx="3942746" cy="2928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Документы_Елена\Мои рисунки\thumb1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14290"/>
            <a:ext cx="4214842" cy="3357586"/>
          </a:xfrm>
          <a:prstGeom prst="rect">
            <a:avLst/>
          </a:prstGeom>
          <a:noFill/>
        </p:spPr>
      </p:pic>
      <p:pic>
        <p:nvPicPr>
          <p:cNvPr id="4100" name="Picture 4" descr="D:\Документы_Елена\Мои рисунки\Nasekomi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58" y="214290"/>
            <a:ext cx="4381530" cy="3357586"/>
          </a:xfrm>
          <a:prstGeom prst="rect">
            <a:avLst/>
          </a:prstGeom>
          <a:noFill/>
        </p:spPr>
      </p:pic>
      <p:pic>
        <p:nvPicPr>
          <p:cNvPr id="4101" name="Picture 5" descr="D:\Документы_Елена\Мои рисунки\thumb1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643314"/>
            <a:ext cx="5286412" cy="306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окументы_Елена\Мои рисунки\thumb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2906078" cy="2714644"/>
          </a:xfrm>
          <a:prstGeom prst="rect">
            <a:avLst/>
          </a:prstGeom>
          <a:noFill/>
        </p:spPr>
      </p:pic>
      <p:pic>
        <p:nvPicPr>
          <p:cNvPr id="5124" name="Picture 4" descr="D:\Документы_Елена\Мои рисунки\149186-ale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57166"/>
            <a:ext cx="2500330" cy="2357454"/>
          </a:xfrm>
          <a:prstGeom prst="rect">
            <a:avLst/>
          </a:prstGeom>
          <a:noFill/>
        </p:spPr>
      </p:pic>
      <p:pic>
        <p:nvPicPr>
          <p:cNvPr id="5125" name="Picture 5" descr="D:\Документы_Елена\Мои рисунки\1243949493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9704" y="3286124"/>
            <a:ext cx="4107982" cy="3255386"/>
          </a:xfrm>
          <a:prstGeom prst="rect">
            <a:avLst/>
          </a:prstGeom>
          <a:noFill/>
        </p:spPr>
      </p:pic>
      <p:pic>
        <p:nvPicPr>
          <p:cNvPr id="5126" name="Picture 6" descr="D:\Документы_Елена\Мои рисунки\1240825082_100-extremely-detailed-macro-insect-photos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214290"/>
            <a:ext cx="3190872" cy="2714644"/>
          </a:xfrm>
          <a:prstGeom prst="rect">
            <a:avLst/>
          </a:prstGeom>
          <a:noFill/>
        </p:spPr>
      </p:pic>
      <p:pic>
        <p:nvPicPr>
          <p:cNvPr id="5127" name="Picture 7" descr="D:\Документы_Елена\Мои рисунки\thumb01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3286124"/>
            <a:ext cx="4357718" cy="3206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61</Words>
  <Application>Microsoft Office PowerPoint</Application>
  <PresentationFormat>Экран (4:3)</PresentationFormat>
  <Paragraphs>94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48</cp:revision>
  <dcterms:created xsi:type="dcterms:W3CDTF">2009-09-13T08:13:47Z</dcterms:created>
  <dcterms:modified xsi:type="dcterms:W3CDTF">2012-01-24T19:44:39Z</dcterms:modified>
</cp:coreProperties>
</file>