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77" autoAdjust="0"/>
    <p:restoredTop sz="94660"/>
  </p:normalViewPr>
  <p:slideViewPr>
    <p:cSldViewPr>
      <p:cViewPr varScale="1">
        <p:scale>
          <a:sx n="104" d="100"/>
          <a:sy n="104" d="100"/>
        </p:scale>
        <p:origin x="-1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F379D56-CE24-45D2-995F-0A126ED511F6}" type="datetimeFigureOut">
              <a:rPr lang="ru-RU" smtClean="0"/>
              <a:pPr/>
              <a:t>20.01.2012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A7CD900-08C2-46FB-8E28-8272AD1452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9D56-CE24-45D2-995F-0A126ED511F6}" type="datetimeFigureOut">
              <a:rPr lang="ru-RU" smtClean="0"/>
              <a:pPr/>
              <a:t>20.01.2012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D900-08C2-46FB-8E28-8272AD1452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9D56-CE24-45D2-995F-0A126ED511F6}" type="datetimeFigureOut">
              <a:rPr lang="ru-RU" smtClean="0"/>
              <a:pPr/>
              <a:t>20.01.2012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D900-08C2-46FB-8E28-8272AD1452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F379D56-CE24-45D2-995F-0A126ED511F6}" type="datetimeFigureOut">
              <a:rPr lang="ru-RU" smtClean="0"/>
              <a:pPr/>
              <a:t>20.01.2012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A7CD900-08C2-46FB-8E28-8272AD1452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F379D56-CE24-45D2-995F-0A126ED511F6}" type="datetimeFigureOut">
              <a:rPr lang="ru-RU" smtClean="0"/>
              <a:pPr/>
              <a:t>20.01.2012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A7CD900-08C2-46FB-8E28-8272AD1452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9D56-CE24-45D2-995F-0A126ED511F6}" type="datetimeFigureOut">
              <a:rPr lang="ru-RU" smtClean="0"/>
              <a:pPr/>
              <a:t>20.01.2012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D900-08C2-46FB-8E28-8272AD1452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9D56-CE24-45D2-995F-0A126ED511F6}" type="datetimeFigureOut">
              <a:rPr lang="ru-RU" smtClean="0"/>
              <a:pPr/>
              <a:t>20.01.2012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D900-08C2-46FB-8E28-8272AD1452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F379D56-CE24-45D2-995F-0A126ED511F6}" type="datetimeFigureOut">
              <a:rPr lang="ru-RU" smtClean="0"/>
              <a:pPr/>
              <a:t>20.01.2012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A7CD900-08C2-46FB-8E28-8272AD1452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9D56-CE24-45D2-995F-0A126ED511F6}" type="datetimeFigureOut">
              <a:rPr lang="ru-RU" smtClean="0"/>
              <a:pPr/>
              <a:t>20.01.2012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D900-08C2-46FB-8E28-8272AD1452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F379D56-CE24-45D2-995F-0A126ED511F6}" type="datetimeFigureOut">
              <a:rPr lang="ru-RU" smtClean="0"/>
              <a:pPr/>
              <a:t>20.01.2012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A7CD900-08C2-46FB-8E28-8272AD1452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F379D56-CE24-45D2-995F-0A126ED511F6}" type="datetimeFigureOut">
              <a:rPr lang="ru-RU" smtClean="0"/>
              <a:pPr/>
              <a:t>20.01.2012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A7CD900-08C2-46FB-8E28-8272AD1452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F379D56-CE24-45D2-995F-0A126ED511F6}" type="datetimeFigureOut">
              <a:rPr lang="ru-RU" smtClean="0"/>
              <a:pPr/>
              <a:t>20.01.2012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A7CD900-08C2-46FB-8E28-8272AD1452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Вариант южного русского костюма:</a:t>
            </a:r>
            <a:br>
              <a:rPr lang="ru-RU" b="1" cap="none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cap="none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костюм </a:t>
            </a:r>
            <a:r>
              <a:rPr lang="ru-RU" b="1" cap="none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Рязанской губернии</a:t>
            </a:r>
            <a:endParaRPr lang="ru-RU" b="1" cap="none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 t="6250"/>
          <a:stretch>
            <a:fillRect/>
          </a:stretch>
        </p:blipFill>
        <p:spPr bwMode="auto">
          <a:xfrm>
            <a:off x="1357290" y="1428736"/>
            <a:ext cx="2643206" cy="4286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Содержимое 8"/>
          <p:cNvPicPr>
            <a:picLocks noGrp="1"/>
          </p:cNvPicPr>
          <p:nvPr>
            <p:ph sz="quarter" idx="2"/>
          </p:nvPr>
        </p:nvPicPr>
        <p:blipFill>
          <a:blip r:embed="rId3"/>
          <a:srcRect t="3333" r="5405"/>
          <a:stretch>
            <a:fillRect/>
          </a:stretch>
        </p:blipFill>
        <p:spPr bwMode="auto">
          <a:xfrm>
            <a:off x="5143504" y="2071678"/>
            <a:ext cx="2500330" cy="414340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7467600" cy="1000132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Головные </a:t>
            </a:r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уборы северного русского народного костюма</a:t>
            </a: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 descr="F:\Костюмы\DSC0999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 l="10156" t="8789" r="23438" b="20898"/>
          <a:stretch>
            <a:fillRect/>
          </a:stretch>
        </p:blipFill>
        <p:spPr bwMode="auto">
          <a:xfrm rot="16200000">
            <a:off x="-40410" y="1683427"/>
            <a:ext cx="2795401" cy="214314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Рисунок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3786190"/>
            <a:ext cx="2286016" cy="278608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Рисунок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1357298"/>
            <a:ext cx="2286016" cy="29146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Рисунок 8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3929066"/>
            <a:ext cx="2400300" cy="24003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/>
          <p:cNvPicPr>
            <a:picLocks noGrp="1"/>
          </p:cNvPicPr>
          <p:nvPr>
            <p:ph sz="quarter" idx="1"/>
          </p:nvPr>
        </p:nvPicPr>
        <p:blipFill>
          <a:blip r:embed="rId2"/>
          <a:srcRect t="15714" r="4082" b="10034"/>
          <a:stretch>
            <a:fillRect/>
          </a:stretch>
        </p:blipFill>
        <p:spPr bwMode="auto">
          <a:xfrm>
            <a:off x="5143504" y="1500174"/>
            <a:ext cx="2857520" cy="464347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Содержимое 4"/>
          <p:cNvPicPr>
            <a:picLocks noGrp="1"/>
          </p:cNvPicPr>
          <p:nvPr>
            <p:ph sz="quarter" idx="1"/>
          </p:nvPr>
        </p:nvPicPr>
        <p:blipFill>
          <a:blip r:embed="rId3"/>
          <a:srcRect l="3846" r="7691" b="9999"/>
          <a:stretch>
            <a:fillRect/>
          </a:stretch>
        </p:blipFill>
        <p:spPr bwMode="auto">
          <a:xfrm>
            <a:off x="857224" y="1571612"/>
            <a:ext cx="2643206" cy="46434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142976" y="357166"/>
            <a:ext cx="65722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Вариант северного русского народного костюма</a:t>
            </a:r>
            <a:endParaRPr lang="ru-RU" sz="3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14998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Каргопольский</a:t>
            </a:r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женский праздничный костюм. Конец </a:t>
            </a:r>
            <a:r>
              <a:rPr lang="en-US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XIX</a:t>
            </a:r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в.</a:t>
            </a:r>
            <a:endParaRPr lang="ru-RU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6" name="Picture 2" descr="F:\Костюмы\DSC0998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3124" r="59766"/>
          <a:stretch>
            <a:fillRect/>
          </a:stretch>
        </p:blipFill>
        <p:spPr bwMode="auto">
          <a:xfrm>
            <a:off x="571472" y="1428736"/>
            <a:ext cx="2714644" cy="4876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147" name="Picture 3" descr="F:\Костюмы\DSC0998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 l="57075" r="7769"/>
          <a:stretch>
            <a:fillRect/>
          </a:stretch>
        </p:blipFill>
        <p:spPr bwMode="auto">
          <a:xfrm>
            <a:off x="6215074" y="571480"/>
            <a:ext cx="2428892" cy="46058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Великоустюжский женский праздничный костюм. Конец </a:t>
            </a:r>
            <a:r>
              <a:rPr lang="en-US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XIX</a:t>
            </a:r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в.</a:t>
            </a:r>
            <a:endParaRPr lang="ru-RU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170" name="Picture 2" descr="F:\Костюмы\DSC0998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4000" t="26000" b="10000"/>
          <a:stretch>
            <a:fillRect/>
          </a:stretch>
        </p:blipFill>
        <p:spPr bwMode="auto">
          <a:xfrm rot="16200000">
            <a:off x="1821637" y="2821777"/>
            <a:ext cx="5143536" cy="25003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/>
          <p:cNvPicPr>
            <a:picLocks noGrp="1"/>
          </p:cNvPicPr>
          <p:nvPr>
            <p:ph sz="quarter" idx="1"/>
          </p:nvPr>
        </p:nvPicPr>
        <p:blipFill>
          <a:blip r:embed="rId2"/>
          <a:srcRect l="5627"/>
          <a:stretch>
            <a:fillRect/>
          </a:stretch>
        </p:blipFill>
        <p:spPr bwMode="auto">
          <a:xfrm>
            <a:off x="857224" y="1357298"/>
            <a:ext cx="2396326" cy="4906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Вариант южного русского костюма:</a:t>
            </a:r>
            <a:br>
              <a:rPr lang="ru-RU" b="1" cap="none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cap="none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костюм </a:t>
            </a:r>
            <a:r>
              <a:rPr lang="ru-RU" b="1" cap="none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Орловской губернии</a:t>
            </a:r>
            <a:endParaRPr lang="ru-RU" b="1" cap="none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/>
          <a:srcRect t="1613"/>
          <a:stretch>
            <a:fillRect/>
          </a:stretch>
        </p:blipFill>
        <p:spPr bwMode="auto">
          <a:xfrm>
            <a:off x="4786314" y="1785926"/>
            <a:ext cx="2857520" cy="4357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/>
          <a:srcRect l="53226" t="1562" r="3226"/>
          <a:stretch>
            <a:fillRect/>
          </a:stretch>
        </p:blipFill>
        <p:spPr bwMode="auto">
          <a:xfrm>
            <a:off x="5214942" y="2000240"/>
            <a:ext cx="1928826" cy="45005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Вариант южного русского костюма:</a:t>
            </a:r>
            <a:br>
              <a:rPr lang="ru-RU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костюм </a:t>
            </a:r>
            <a:r>
              <a:rPr lang="ru-RU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Воронежской губернии</a:t>
            </a:r>
            <a:endParaRPr lang="ru-RU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sz="quarter" idx="1"/>
          </p:nvPr>
        </p:nvPicPr>
        <p:blipFill>
          <a:blip r:embed="rId3"/>
          <a:srcRect l="5263" b="3175"/>
          <a:stretch>
            <a:fillRect/>
          </a:stretch>
        </p:blipFill>
        <p:spPr bwMode="auto">
          <a:xfrm>
            <a:off x="1714480" y="1500174"/>
            <a:ext cx="2571768" cy="43577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Костюмы\DSC0999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t="15585" b="8441"/>
          <a:stretch>
            <a:fillRect/>
          </a:stretch>
        </p:blipFill>
        <p:spPr bwMode="auto">
          <a:xfrm rot="16200000">
            <a:off x="1893077" y="2607462"/>
            <a:ext cx="5214974" cy="300039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Женский праздничный костюм. Воронежская губерния. Конец </a:t>
            </a:r>
            <a:r>
              <a:rPr lang="en-US" b="1" cap="none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XIX</a:t>
            </a:r>
            <a:r>
              <a:rPr lang="ru-RU" b="1" cap="none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в.</a:t>
            </a:r>
            <a:endParaRPr lang="ru-RU" b="1" cap="none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Женский праздничный костюм. Смоленская губерния. Конец </a:t>
            </a:r>
            <a:r>
              <a:rPr lang="en-US" b="1" cap="none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XIX</a:t>
            </a:r>
            <a:r>
              <a:rPr lang="ru-RU" b="1" cap="none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в.</a:t>
            </a:r>
            <a:endParaRPr lang="ru-RU" b="1" cap="none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F:\Костюмы\DSC0999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13672" t="20702" b="11914"/>
          <a:stretch>
            <a:fillRect/>
          </a:stretch>
        </p:blipFill>
        <p:spPr bwMode="auto">
          <a:xfrm rot="16200000">
            <a:off x="1680620" y="2609321"/>
            <a:ext cx="5139818" cy="29289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Женский праздничный костюм. Рязанская губерния. Конец </a:t>
            </a:r>
            <a:r>
              <a:rPr lang="en-US" b="1" cap="none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XIX</a:t>
            </a:r>
            <a:r>
              <a:rPr lang="ru-RU" b="1" cap="none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в.</a:t>
            </a:r>
            <a:endParaRPr lang="ru-RU" b="1" cap="none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 descr="F:\Костюмы\DSC0999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t="11913" r="4297" b="8985"/>
          <a:stretch>
            <a:fillRect/>
          </a:stretch>
        </p:blipFill>
        <p:spPr bwMode="auto">
          <a:xfrm rot="16200000">
            <a:off x="137564" y="2719900"/>
            <a:ext cx="4796907" cy="29289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/>
          <p:nvPr/>
        </p:nvPicPr>
        <p:blipFill>
          <a:blip r:embed="rId3"/>
          <a:srcRect b="7849"/>
          <a:stretch>
            <a:fillRect/>
          </a:stretch>
        </p:blipFill>
        <p:spPr bwMode="auto">
          <a:xfrm>
            <a:off x="4572000" y="2071678"/>
            <a:ext cx="1433506" cy="12858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/>
          <p:nvPr/>
        </p:nvPicPr>
        <p:blipFill>
          <a:blip r:embed="rId4"/>
          <a:srcRect t="7692"/>
          <a:stretch>
            <a:fillRect/>
          </a:stretch>
        </p:blipFill>
        <p:spPr bwMode="auto">
          <a:xfrm>
            <a:off x="6143636" y="4000504"/>
            <a:ext cx="1571636" cy="17145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Женский праздничный костюм. Тамбовская губерния. Конец </a:t>
            </a:r>
            <a:r>
              <a:rPr lang="en-US" b="1" cap="none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XIX</a:t>
            </a:r>
            <a:r>
              <a:rPr lang="ru-RU" b="1" cap="none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в.</a:t>
            </a:r>
            <a:endParaRPr lang="ru-RU" b="1" cap="none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sz="quarter" idx="1"/>
          </p:nvPr>
        </p:nvPicPr>
        <p:blipFill>
          <a:blip r:embed="rId2"/>
          <a:srcRect l="7143" r="11905" b="2778"/>
          <a:stretch>
            <a:fillRect/>
          </a:stretch>
        </p:blipFill>
        <p:spPr bwMode="auto">
          <a:xfrm>
            <a:off x="857224" y="1428736"/>
            <a:ext cx="2357454" cy="49292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/>
          <p:nvPr/>
        </p:nvPicPr>
        <p:blipFill>
          <a:blip r:embed="rId3"/>
          <a:srcRect l="5714" t="2917" r="4835" b="4545"/>
          <a:stretch>
            <a:fillRect/>
          </a:stretch>
        </p:blipFill>
        <p:spPr bwMode="auto">
          <a:xfrm>
            <a:off x="4929190" y="1714488"/>
            <a:ext cx="2643206" cy="47149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7467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Вариант северного русского народного костюма</a:t>
            </a:r>
            <a:endParaRPr lang="ru-RU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Содержимое 8"/>
          <p:cNvPicPr>
            <a:picLocks noGrp="1"/>
          </p:cNvPicPr>
          <p:nvPr>
            <p:ph sz="quarter" idx="1"/>
          </p:nvPr>
        </p:nvPicPr>
        <p:blipFill>
          <a:blip r:embed="rId2"/>
          <a:srcRect t="4225" r="5556"/>
          <a:stretch>
            <a:fillRect/>
          </a:stretch>
        </p:blipFill>
        <p:spPr bwMode="auto">
          <a:xfrm>
            <a:off x="714348" y="1571612"/>
            <a:ext cx="2571768" cy="48577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Содержимое 9"/>
          <p:cNvPicPr>
            <a:picLocks noGrp="1"/>
          </p:cNvPicPr>
          <p:nvPr>
            <p:ph sz="quarter" idx="2"/>
          </p:nvPr>
        </p:nvPicPr>
        <p:blipFill>
          <a:blip r:embed="rId3"/>
          <a:srcRect l="5405" t="4412" r="5405"/>
          <a:stretch>
            <a:fillRect/>
          </a:stretch>
        </p:blipFill>
        <p:spPr bwMode="auto">
          <a:xfrm>
            <a:off x="5000628" y="1714488"/>
            <a:ext cx="2357454" cy="46434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7467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Вариант </a:t>
            </a:r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северного русского народного костюма</a:t>
            </a:r>
            <a:endParaRPr lang="ru-RU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Содержимое 5"/>
          <p:cNvPicPr>
            <a:picLocks noGrp="1"/>
          </p:cNvPicPr>
          <p:nvPr>
            <p:ph sz="quarter" idx="1"/>
          </p:nvPr>
        </p:nvPicPr>
        <p:blipFill>
          <a:blip r:embed="rId2"/>
          <a:srcRect l="3030" t="2941" r="6061"/>
          <a:stretch>
            <a:fillRect/>
          </a:stretch>
        </p:blipFill>
        <p:spPr bwMode="auto">
          <a:xfrm>
            <a:off x="5786446" y="1571612"/>
            <a:ext cx="2143140" cy="47149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/>
          <p:nvPr/>
        </p:nvPicPr>
        <p:blipFill>
          <a:blip r:embed="rId3"/>
          <a:srcRect t="1408" b="2817"/>
          <a:stretch>
            <a:fillRect/>
          </a:stretch>
        </p:blipFill>
        <p:spPr bwMode="auto">
          <a:xfrm>
            <a:off x="1285852" y="1500174"/>
            <a:ext cx="2500330" cy="48577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308</TotalTime>
  <Words>98</Words>
  <Application>Microsoft Office PowerPoint</Application>
  <PresentationFormat>Экран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Вариант южного русского костюма: костюм Рязанской губернии</vt:lpstr>
      <vt:lpstr>Вариант южного русского костюма: костюм Орловской губернии</vt:lpstr>
      <vt:lpstr>Вариант южного русского костюма: костюм Воронежской губернии</vt:lpstr>
      <vt:lpstr>Женский праздничный костюм. Воронежская губерния. Конец XIX в.</vt:lpstr>
      <vt:lpstr>Женский праздничный костюм. Смоленская губерния. Конец XIX в.</vt:lpstr>
      <vt:lpstr>Женский праздничный костюм. Рязанская губерния. Конец XIX в.</vt:lpstr>
      <vt:lpstr>Женский праздничный костюм. Тамбовская губерния. Конец XIX в.</vt:lpstr>
      <vt:lpstr>Вариант северного русского народного костюма</vt:lpstr>
      <vt:lpstr>Вариант северного русского народного костюма</vt:lpstr>
      <vt:lpstr>Головные уборы северного русского народного костюма</vt:lpstr>
      <vt:lpstr>Слайд 11</vt:lpstr>
      <vt:lpstr>Каргопольский женский праздничный костюм. Конец XIX в.</vt:lpstr>
      <vt:lpstr>Великоустюжский женский праздничный костюм. Конец XIX в.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32</cp:revision>
  <dcterms:created xsi:type="dcterms:W3CDTF">2009-03-02T13:07:51Z</dcterms:created>
  <dcterms:modified xsi:type="dcterms:W3CDTF">2012-01-20T14:47:01Z</dcterms:modified>
</cp:coreProperties>
</file>