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66" r:id="rId2"/>
    <p:sldId id="256" r:id="rId3"/>
    <p:sldId id="257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83122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Урок русского языка </a:t>
            </a:r>
            <a:endParaRPr lang="ru-RU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Домашнее задание: С. 86, упр. 138,</a:t>
            </a:r>
          </a:p>
          <a:p>
            <a:pPr>
              <a:buNone/>
            </a:pPr>
            <a:r>
              <a:rPr lang="ru-RU" dirty="0" smtClean="0"/>
              <a:t>Придумать сочетания слов с одинаковыми приставками и предлогами.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4786346"/>
          </a:xfrm>
        </p:spPr>
        <p:txBody>
          <a:bodyPr>
            <a:normAutofit/>
          </a:bodyPr>
          <a:lstStyle/>
          <a:p>
            <a:pPr algn="l"/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м_роз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ин_й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л_пата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к_ток</a:t>
            </a: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6600" dirty="0" err="1" smtClean="0">
                <a:latin typeface="Times New Roman" pitchFamily="18" charset="0"/>
                <a:cs typeface="Times New Roman" pitchFamily="18" charset="0"/>
              </a:rPr>
              <a:t>к_ньки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1371600" y="56387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83320"/>
          </a:xfrm>
        </p:spPr>
        <p:txBody>
          <a:bodyPr>
            <a:normAutofit/>
          </a:bodyPr>
          <a:lstStyle/>
          <a:p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7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роз, ин</a:t>
            </a:r>
            <a:r>
              <a:rPr lang="ru-RU" sz="7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й, л</a:t>
            </a:r>
            <a:r>
              <a:rPr lang="ru-RU" sz="7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пата,</a:t>
            </a:r>
            <a:br>
              <a:rPr lang="ru-RU" sz="7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7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ток, к</a:t>
            </a:r>
            <a:r>
              <a:rPr lang="ru-RU" sz="72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ньки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numCol="2"/>
          <a:lstStyle/>
          <a:p>
            <a:pPr algn="l"/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197493"/>
          </a:xfrm>
        </p:spPr>
        <p:txBody>
          <a:bodyPr numCol="2"/>
          <a:lstStyle/>
          <a:p>
            <a:pPr>
              <a:buNone/>
            </a:pPr>
            <a:r>
              <a:rPr lang="ru-RU" dirty="0" smtClean="0"/>
              <a:t>Приставка </a:t>
            </a:r>
          </a:p>
          <a:p>
            <a:r>
              <a:rPr lang="ru-RU" sz="3600" dirty="0" smtClean="0"/>
              <a:t> </a:t>
            </a:r>
            <a:r>
              <a:rPr lang="ru-RU" dirty="0" smtClean="0"/>
              <a:t>Это часть слова.</a:t>
            </a:r>
          </a:p>
          <a:p>
            <a:r>
              <a:rPr lang="ru-RU" dirty="0" smtClean="0"/>
              <a:t>Стоит перед корнем.</a:t>
            </a:r>
          </a:p>
          <a:p>
            <a:r>
              <a:rPr lang="ru-RU" dirty="0" smtClean="0"/>
              <a:t>Образует новые слова.</a:t>
            </a:r>
          </a:p>
          <a:p>
            <a:r>
              <a:rPr lang="ru-RU" dirty="0" smtClean="0"/>
              <a:t>Пишется слитно со словами.</a:t>
            </a:r>
            <a:br>
              <a:rPr lang="ru-RU" dirty="0" smtClean="0"/>
            </a:br>
            <a:r>
              <a:rPr lang="ru-RU" smtClean="0"/>
              <a:t/>
            </a:r>
            <a:br>
              <a:rPr lang="ru-RU" smtClean="0"/>
            </a:br>
            <a:endParaRPr lang="ru-RU" dirty="0" smtClean="0"/>
          </a:p>
          <a:p>
            <a:pPr>
              <a:buNone/>
            </a:pPr>
            <a:r>
              <a:rPr lang="ru-RU" dirty="0" smtClean="0"/>
              <a:t>Предлог </a:t>
            </a:r>
          </a:p>
          <a:p>
            <a:r>
              <a:rPr lang="ru-RU" dirty="0" smtClean="0"/>
              <a:t>Это отдельное слово.</a:t>
            </a:r>
          </a:p>
          <a:p>
            <a:r>
              <a:rPr lang="ru-RU" dirty="0" smtClean="0"/>
              <a:t>Пишется с другими словами раздельно.</a:t>
            </a:r>
          </a:p>
          <a:p>
            <a:r>
              <a:rPr lang="ru-RU" dirty="0" smtClean="0"/>
              <a:t>Нужен для связи слов в предложении.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636"/>
            <a:ext cx="8229600" cy="1357322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Бывают одинаковые, </a:t>
            </a:r>
            <a:br>
              <a:rPr lang="ru-RU" sz="3600" dirty="0" smtClean="0"/>
            </a:br>
            <a:r>
              <a:rPr lang="ru-RU" sz="3600" dirty="0" smtClean="0"/>
              <a:t>но пишутся по-разному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5"/>
            <a:ext cx="8229600" cy="3857652"/>
          </a:xfrm>
        </p:spPr>
        <p:txBody>
          <a:bodyPr numCol="2"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Приставка </a:t>
            </a:r>
          </a:p>
          <a:p>
            <a:r>
              <a:rPr lang="ru-RU" sz="3600" dirty="0" smtClean="0"/>
              <a:t> </a:t>
            </a:r>
            <a:r>
              <a:rPr lang="ru-RU" dirty="0" smtClean="0"/>
              <a:t>Это часть слова.</a:t>
            </a:r>
          </a:p>
          <a:p>
            <a:r>
              <a:rPr lang="ru-RU" dirty="0" smtClean="0"/>
              <a:t>Стоит перед корнем.</a:t>
            </a:r>
          </a:p>
          <a:p>
            <a:r>
              <a:rPr lang="ru-RU" dirty="0" smtClean="0"/>
              <a:t>Образует новые слова.</a:t>
            </a:r>
          </a:p>
          <a:p>
            <a:r>
              <a:rPr lang="ru-RU" dirty="0" smtClean="0"/>
              <a:t>Пишется слитно со словами.</a:t>
            </a:r>
          </a:p>
          <a:p>
            <a:pPr>
              <a:buNone/>
            </a:pPr>
            <a:r>
              <a:rPr lang="ru-RU" dirty="0" smtClean="0"/>
              <a:t>Предлог </a:t>
            </a:r>
          </a:p>
          <a:p>
            <a:r>
              <a:rPr lang="ru-RU" dirty="0" smtClean="0"/>
              <a:t>Это отдельное слово.</a:t>
            </a:r>
          </a:p>
          <a:p>
            <a:r>
              <a:rPr lang="ru-RU" dirty="0" smtClean="0"/>
              <a:t>Пишется с другими словами раздельно.</a:t>
            </a:r>
          </a:p>
          <a:p>
            <a:r>
              <a:rPr lang="ru-RU" dirty="0" smtClean="0"/>
              <a:t>Нужен для связи слов в предложении.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>
            <a:normAutofit/>
          </a:bodyPr>
          <a:lstStyle/>
          <a:p>
            <a:r>
              <a:rPr lang="ru-RU" dirty="0" smtClean="0"/>
              <a:t>(до) брался (до) дома</a:t>
            </a:r>
            <a:br>
              <a:rPr lang="ru-RU" dirty="0" smtClean="0"/>
            </a:br>
            <a:r>
              <a:rPr lang="ru-RU" dirty="0" smtClean="0"/>
              <a:t>(по) текут (по) оврагам</a:t>
            </a:r>
            <a:br>
              <a:rPr lang="ru-RU" dirty="0" smtClean="0"/>
            </a:br>
            <a:r>
              <a:rPr lang="ru-RU" dirty="0" smtClean="0"/>
              <a:t>(с) прыгнул (с) крыши</a:t>
            </a:r>
            <a:br>
              <a:rPr lang="ru-RU" dirty="0" smtClean="0"/>
            </a:br>
            <a:r>
              <a:rPr lang="ru-RU" dirty="0" smtClean="0"/>
              <a:t>(в) летели (в) окно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714488"/>
            <a:ext cx="8229600" cy="2357454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Comic Sans MS" pitchFamily="66" charset="0"/>
              </a:rPr>
              <a:t>Физкультминутка </a:t>
            </a:r>
            <a:endParaRPr lang="ru-RU" sz="6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78"/>
          </a:xfrm>
        </p:spPr>
        <p:txBody>
          <a:bodyPr/>
          <a:lstStyle/>
          <a:p>
            <a:r>
              <a:rPr lang="ru-RU" dirty="0" smtClean="0"/>
              <a:t>Добрался  </a:t>
            </a:r>
            <a:r>
              <a:rPr lang="ru-RU" dirty="0" err="1" smtClean="0"/>
              <a:t>до_</a:t>
            </a:r>
            <a:r>
              <a:rPr lang="ru-RU" dirty="0" smtClean="0"/>
              <a:t> дома</a:t>
            </a:r>
            <a:br>
              <a:rPr lang="ru-RU" dirty="0" smtClean="0"/>
            </a:br>
            <a:r>
              <a:rPr lang="ru-RU" dirty="0" smtClean="0"/>
              <a:t>потекут  </a:t>
            </a:r>
            <a:r>
              <a:rPr lang="ru-RU" dirty="0" err="1" smtClean="0"/>
              <a:t>по_оврагам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спрыгнул  </a:t>
            </a:r>
            <a:r>
              <a:rPr lang="ru-RU" dirty="0" err="1" smtClean="0"/>
              <a:t>с_крыши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влетели  </a:t>
            </a:r>
            <a:r>
              <a:rPr lang="ru-RU" dirty="0" err="1" smtClean="0"/>
              <a:t>в_окно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16200000" flipH="1">
            <a:off x="2108183" y="1677975"/>
            <a:ext cx="7143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286256"/>
            <a:ext cx="8229600" cy="235745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Бывают одинаковые, но пишутся по-разному.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У слов-действий нет предлогов.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85729"/>
            <a:ext cx="8229600" cy="4357717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ru-RU" dirty="0" smtClean="0"/>
              <a:t>Приставка </a:t>
            </a:r>
          </a:p>
          <a:p>
            <a:r>
              <a:rPr lang="ru-RU" sz="3600" dirty="0" smtClean="0"/>
              <a:t> </a:t>
            </a:r>
            <a:r>
              <a:rPr lang="ru-RU" dirty="0" smtClean="0"/>
              <a:t>Это часть слова.</a:t>
            </a:r>
          </a:p>
          <a:p>
            <a:r>
              <a:rPr lang="ru-RU" dirty="0" smtClean="0"/>
              <a:t>Стоит перед корнем.</a:t>
            </a:r>
          </a:p>
          <a:p>
            <a:r>
              <a:rPr lang="ru-RU" dirty="0" smtClean="0"/>
              <a:t>Образует новые слова.</a:t>
            </a:r>
          </a:p>
          <a:p>
            <a:r>
              <a:rPr lang="ru-RU" dirty="0" smtClean="0"/>
              <a:t>Пишется слитно со словами.</a:t>
            </a:r>
          </a:p>
          <a:p>
            <a:pPr>
              <a:buNone/>
            </a:pPr>
            <a:r>
              <a:rPr lang="ru-RU" dirty="0" smtClean="0"/>
              <a:t>Предлог </a:t>
            </a:r>
          </a:p>
          <a:p>
            <a:r>
              <a:rPr lang="ru-RU" dirty="0" smtClean="0"/>
              <a:t>Это отдельное слово.</a:t>
            </a:r>
          </a:p>
          <a:p>
            <a:r>
              <a:rPr lang="ru-RU" dirty="0" smtClean="0"/>
              <a:t>Пишется с другими словами раздельно.</a:t>
            </a:r>
          </a:p>
          <a:p>
            <a:r>
              <a:rPr lang="ru-RU" dirty="0" smtClean="0"/>
              <a:t>Нужен для связи слов в предложении.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151</Words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Урок русского языка </vt:lpstr>
      <vt:lpstr>м_роз, ин_й, л_пата, к_ток, к_ньки</vt:lpstr>
      <vt:lpstr>мороз, иней, лопата, каток, коньки</vt:lpstr>
      <vt:lpstr> </vt:lpstr>
      <vt:lpstr>Бывают одинаковые,  но пишутся по-разному</vt:lpstr>
      <vt:lpstr>(до) брался (до) дома (по) текут (по) оврагам (с) прыгнул (с) крыши (в) летели (в) окно</vt:lpstr>
      <vt:lpstr>Физкультминутка </vt:lpstr>
      <vt:lpstr>Добрался  до_ дома потекут  по_оврагам спрыгнул  с_крыши влетели  в_окно</vt:lpstr>
      <vt:lpstr>Бывают одинаковые, но пишутся по-разному.  У слов-действий нет предлогов.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м_роз, ин_й, л_пата, к_ток, к_ньки</dc:title>
  <dc:creator>Маша</dc:creator>
  <cp:lastModifiedBy>Маша</cp:lastModifiedBy>
  <cp:revision>7</cp:revision>
  <dcterms:created xsi:type="dcterms:W3CDTF">2012-01-29T18:56:20Z</dcterms:created>
  <dcterms:modified xsi:type="dcterms:W3CDTF">2012-01-30T18:45:48Z</dcterms:modified>
</cp:coreProperties>
</file>