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92" autoAdjust="0"/>
  </p:normalViewPr>
  <p:slideViewPr>
    <p:cSldViewPr>
      <p:cViewPr varScale="1">
        <p:scale>
          <a:sx n="68" d="100"/>
          <a:sy n="68" d="100"/>
        </p:scale>
        <p:origin x="-37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D630E43-5F2C-4884-A72A-5DF8BFE2B5A5}" type="datetimeFigureOut">
              <a:rPr lang="ru-RU" smtClean="0"/>
              <a:t>26.01.2012</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4E99756A-4565-49E5-808B-5D8A4C87F3BD}"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D630E43-5F2C-4884-A72A-5DF8BFE2B5A5}" type="datetimeFigureOut">
              <a:rPr lang="ru-RU" smtClean="0"/>
              <a:t>26.01.2012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E99756A-4565-49E5-808B-5D8A4C87F3B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D630E43-5F2C-4884-A72A-5DF8BFE2B5A5}" type="datetimeFigureOut">
              <a:rPr lang="ru-RU" smtClean="0"/>
              <a:t>26.01.2012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E99756A-4565-49E5-808B-5D8A4C87F3B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D630E43-5F2C-4884-A72A-5DF8BFE2B5A5}" type="datetimeFigureOut">
              <a:rPr lang="ru-RU" smtClean="0"/>
              <a:t>26.01.2012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E99756A-4565-49E5-808B-5D8A4C87F3BD}"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D630E43-5F2C-4884-A72A-5DF8BFE2B5A5}" type="datetimeFigureOut">
              <a:rPr lang="ru-RU" smtClean="0"/>
              <a:t>26.01.2012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E99756A-4565-49E5-808B-5D8A4C87F3BD}"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D630E43-5F2C-4884-A72A-5DF8BFE2B5A5}" type="datetimeFigureOut">
              <a:rPr lang="ru-RU" smtClean="0"/>
              <a:t>26.01.2012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E99756A-4565-49E5-808B-5D8A4C87F3BD}"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D630E43-5F2C-4884-A72A-5DF8BFE2B5A5}" type="datetimeFigureOut">
              <a:rPr lang="ru-RU" smtClean="0"/>
              <a:t>26.01.2012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E99756A-4565-49E5-808B-5D8A4C87F3BD}"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D630E43-5F2C-4884-A72A-5DF8BFE2B5A5}" type="datetimeFigureOut">
              <a:rPr lang="ru-RU" smtClean="0"/>
              <a:t>26.01.2012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E99756A-4565-49E5-808B-5D8A4C87F3BD}"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630E43-5F2C-4884-A72A-5DF8BFE2B5A5}" type="datetimeFigureOut">
              <a:rPr lang="ru-RU" smtClean="0"/>
              <a:t>26.01.2012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E99756A-4565-49E5-808B-5D8A4C87F3B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D630E43-5F2C-4884-A72A-5DF8BFE2B5A5}" type="datetimeFigureOut">
              <a:rPr lang="ru-RU" smtClean="0"/>
              <a:t>26.01.2012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E99756A-4565-49E5-808B-5D8A4C87F3BD}"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D630E43-5F2C-4884-A72A-5DF8BFE2B5A5}" type="datetimeFigureOut">
              <a:rPr lang="ru-RU" smtClean="0"/>
              <a:t>26.01.2012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4E99756A-4565-49E5-808B-5D8A4C87F3BD}" type="slidenum">
              <a:rPr lang="ru-RU" smtClean="0"/>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D630E43-5F2C-4884-A72A-5DF8BFE2B5A5}" type="datetimeFigureOut">
              <a:rPr lang="ru-RU" smtClean="0"/>
              <a:t>26.01.2012</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E99756A-4565-49E5-808B-5D8A4C87F3BD}" type="slidenum">
              <a:rPr lang="ru-RU" smtClean="0"/>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ru.wikipedia.org/wiki/%D0%91%D1%83%D0%BC%D0%B0%D0%B3%D0%B0" TargetMode="External"/><Relationship Id="rId2" Type="http://schemas.openxmlformats.org/officeDocument/2006/relationships/hyperlink" Target="http://ru.wikipedia.org/wiki/%D0%AF%D0%BF%D0%BE%D0%BD%D1%81%D0%BA%D0%B8%D0%B9_%D1%8F%D0%B7%D1%8B%D0%BA" TargetMode="External"/><Relationship Id="rId1" Type="http://schemas.openxmlformats.org/officeDocument/2006/relationships/slideLayout" Target="../slideLayouts/slideLayout2.xml"/><Relationship Id="rId6" Type="http://schemas.openxmlformats.org/officeDocument/2006/relationships/hyperlink" Target="http://ru.wikipedia.org/wiki/%D0%95%D0%B2%D1%80%D0%BE%D0%BF%D0%B0" TargetMode="External"/><Relationship Id="rId5" Type="http://schemas.openxmlformats.org/officeDocument/2006/relationships/hyperlink" Target="http://ru.wikipedia.org/wiki/%D0%90%D0%BC%D0%B5%D1%80%D0%B8%D0%BA%D0%B0" TargetMode="External"/><Relationship Id="rId4" Type="http://schemas.openxmlformats.org/officeDocument/2006/relationships/hyperlink" Target="http://ru.wikipedia.org/wiki/%D0%92%D0%BE%D1%81%D1%82%D0%BE%D0%BA_(%D0%B2%D0%BE%D1%81%D1%82%D0%BE%D1%87%D0%BD%D0%B0%D1%8F_%D0%BA%D1%83%D0%BB%D1%8C%D1%82%D1%83%D1%80%D0%B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i="1" dirty="0" smtClean="0"/>
              <a:t>Оригами</a:t>
            </a:r>
            <a:endParaRPr lang="ru-RU" i="1" dirty="0"/>
          </a:p>
        </p:txBody>
      </p:sp>
      <p:sp>
        <p:nvSpPr>
          <p:cNvPr id="3" name="Подзаголовок 2"/>
          <p:cNvSpPr>
            <a:spLocks noGrp="1"/>
          </p:cNvSpPr>
          <p:nvPr>
            <p:ph type="subTitle" idx="1"/>
          </p:nvPr>
        </p:nvSpPr>
        <p:spPr/>
        <p:txBody>
          <a:bodyPr/>
          <a:lstStyle/>
          <a:p>
            <a:pPr algn="ctr"/>
            <a:r>
              <a:rPr lang="ru-RU" dirty="0" smtClean="0"/>
              <a:t>Бумажная сказка</a:t>
            </a:r>
          </a:p>
          <a:p>
            <a:endParaRPr lang="ru-RU" dirty="0"/>
          </a:p>
        </p:txBody>
      </p:sp>
    </p:spTree>
    <p:extLst>
      <p:ext uri="{BB962C8B-B14F-4D97-AF65-F5344CB8AC3E}">
        <p14:creationId xmlns:p14="http://schemas.microsoft.com/office/powerpoint/2010/main" val="25713134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340768"/>
            <a:ext cx="8229600" cy="1143000"/>
          </a:xfrm>
        </p:spPr>
        <p:txBody>
          <a:bodyPr>
            <a:normAutofit fontScale="90000"/>
          </a:bodyPr>
          <a:lstStyle/>
          <a:p>
            <a:r>
              <a:rPr lang="ru-RU" sz="2800" dirty="0" smtClean="0"/>
              <a:t>Прошел год. </a:t>
            </a:r>
            <a:r>
              <a:rPr lang="ru-RU" sz="2800" dirty="0"/>
              <a:t>А помещику все неймется. Зависть мучает. И опять отнял у крестьянина </a:t>
            </a:r>
            <a:r>
              <a:rPr lang="ru-RU" sz="2800" dirty="0" smtClean="0"/>
              <a:t>землю. Крестьянин и на этот раз смирился. Осталось у него совсем мало земли – огород да дом.</a:t>
            </a:r>
            <a:endParaRPr lang="ru-RU" sz="2800" dirty="0"/>
          </a:p>
        </p:txBody>
      </p:sp>
      <p:sp>
        <p:nvSpPr>
          <p:cNvPr id="3" name="Объект 2"/>
          <p:cNvSpPr>
            <a:spLocks noGrp="1"/>
          </p:cNvSpPr>
          <p:nvPr>
            <p:ph sz="half" idx="1"/>
          </p:nvPr>
        </p:nvSpPr>
        <p:spPr/>
        <p:txBody>
          <a:bodyPr/>
          <a:lstStyle/>
          <a:p>
            <a:endParaRPr lang="ru-RU"/>
          </a:p>
        </p:txBody>
      </p:sp>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16016" y="2789090"/>
            <a:ext cx="4038600" cy="3028950"/>
          </a:xfrm>
        </p:spPr>
      </p:pic>
      <p:pic>
        <p:nvPicPr>
          <p:cNvPr id="1026" name="Picture 2" descr="C:\Users\user\Desktop\фото оригами\IMG_00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852936"/>
            <a:ext cx="3953472" cy="2965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336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smtClean="0"/>
              <a:t>А на следующий год помещик </a:t>
            </a:r>
            <a:r>
              <a:rPr lang="ru-RU" sz="2800" dirty="0"/>
              <a:t>п</a:t>
            </a:r>
            <a:r>
              <a:rPr lang="ru-RU" sz="2800" dirty="0" smtClean="0"/>
              <a:t>осмотрел на землю крестьянина, да и говорит: «Нет земли, да и это не земля хватит с тебя и куска на котором дом твой стоит.»</a:t>
            </a:r>
            <a:endParaRPr lang="ru-RU" sz="2800" dirty="0"/>
          </a:p>
        </p:txBody>
      </p:sp>
      <p:sp>
        <p:nvSpPr>
          <p:cNvPr id="3" name="Текст 2"/>
          <p:cNvSpPr>
            <a:spLocks noGrp="1"/>
          </p:cNvSpPr>
          <p:nvPr>
            <p:ph type="body" idx="1"/>
          </p:nvPr>
        </p:nvSpPr>
        <p:spPr/>
        <p:txBody>
          <a:bodyPr/>
          <a:lstStyle/>
          <a:p>
            <a:endParaRPr lang="ru-RU"/>
          </a:p>
        </p:txBody>
      </p:sp>
      <p:sp>
        <p:nvSpPr>
          <p:cNvPr id="4" name="Текст 3"/>
          <p:cNvSpPr>
            <a:spLocks noGrp="1"/>
          </p:cNvSpPr>
          <p:nvPr>
            <p:ph type="body" sz="half" idx="3"/>
          </p:nvPr>
        </p:nvSpPr>
        <p:spPr/>
        <p:txBody>
          <a:bodyPr/>
          <a:lstStyle/>
          <a:p>
            <a:endParaRPr lang="ru-RU"/>
          </a:p>
        </p:txBody>
      </p:sp>
      <p:pic>
        <p:nvPicPr>
          <p:cNvPr id="7" name="Объект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457200" y="2922786"/>
            <a:ext cx="4040188" cy="3030141"/>
          </a:xfrm>
        </p:spPr>
      </p:pic>
      <p:pic>
        <p:nvPicPr>
          <p:cNvPr id="6" name="Объект 5"/>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645025" y="2922191"/>
            <a:ext cx="4041775" cy="3031331"/>
          </a:xfrm>
        </p:spPr>
      </p:pic>
    </p:spTree>
    <p:extLst>
      <p:ext uri="{BB962C8B-B14F-4D97-AF65-F5344CB8AC3E}">
        <p14:creationId xmlns:p14="http://schemas.microsoft.com/office/powerpoint/2010/main" val="532214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smtClean="0"/>
              <a:t>Опечалился крестьянин</a:t>
            </a:r>
            <a:r>
              <a:rPr lang="ru-RU" dirty="0" smtClean="0"/>
              <a:t>. </a:t>
            </a:r>
            <a:r>
              <a:rPr lang="ru-RU" sz="2800" dirty="0" smtClean="0"/>
              <a:t>Да и решил бежать от такого помещика. Семью к родственникам отправил, а сам на войну ушел. И там за доблесть проявленную наградили его крестом золотым.</a:t>
            </a:r>
            <a:endParaRPr lang="ru-RU" dirty="0"/>
          </a:p>
        </p:txBody>
      </p:sp>
      <p:pic>
        <p:nvPicPr>
          <p:cNvPr id="9" name="Объект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623344"/>
            <a:ext cx="4038600" cy="3028950"/>
          </a:xfrm>
        </p:spPr>
      </p:pic>
      <p:pic>
        <p:nvPicPr>
          <p:cNvPr id="4" name="Объект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623344"/>
            <a:ext cx="4038600" cy="3028950"/>
          </a:xfrm>
        </p:spPr>
      </p:pic>
    </p:spTree>
    <p:extLst>
      <p:ext uri="{BB962C8B-B14F-4D97-AF65-F5344CB8AC3E}">
        <p14:creationId xmlns:p14="http://schemas.microsoft.com/office/powerpoint/2010/main" val="7211673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smtClean="0"/>
              <a:t>Подумал - подумал крестьянин: « Зачем мне крест золотой, я лучше его продам и домой гостинцев куплю побольше.» Купил себе он свитер, штаны, нож и билет на корабль, что бы домой вернуться.</a:t>
            </a:r>
            <a:endParaRPr lang="ru-RU" sz="2800" dirty="0"/>
          </a:p>
        </p:txBody>
      </p:sp>
      <p:pic>
        <p:nvPicPr>
          <p:cNvPr id="4" name="Объект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623344"/>
            <a:ext cx="4038600" cy="3028950"/>
          </a:xfrm>
        </p:spPr>
      </p:pic>
      <p:pic>
        <p:nvPicPr>
          <p:cNvPr id="8" name="Объект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623344"/>
            <a:ext cx="4038600" cy="3028950"/>
          </a:xfrm>
        </p:spPr>
      </p:pic>
    </p:spTree>
    <p:extLst>
      <p:ext uri="{BB962C8B-B14F-4D97-AF65-F5344CB8AC3E}">
        <p14:creationId xmlns:p14="http://schemas.microsoft.com/office/powerpoint/2010/main" val="6790266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фото оригами\IMG_00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2348880"/>
            <a:ext cx="2784309" cy="208823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esktop\фото оригами\IMG_00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4149080"/>
            <a:ext cx="2640293" cy="19802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er\Desktop\фото оригами\IMG_00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343" y="980728"/>
            <a:ext cx="2877543" cy="2158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93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На корабле на него напали. Полицейские стали разбираться и посадили нашего крестьянина за стол.</a:t>
            </a:r>
            <a:endParaRPr lang="ru-RU" sz="2800"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623344"/>
            <a:ext cx="4038600" cy="3028950"/>
          </a:xfrm>
        </p:spPr>
      </p:pic>
      <p:pic>
        <p:nvPicPr>
          <p:cNvPr id="4" name="Объект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623344"/>
            <a:ext cx="4038600" cy="3028950"/>
          </a:xfrm>
        </p:spPr>
      </p:pic>
    </p:spTree>
    <p:extLst>
      <p:ext uri="{BB962C8B-B14F-4D97-AF65-F5344CB8AC3E}">
        <p14:creationId xmlns:p14="http://schemas.microsoft.com/office/powerpoint/2010/main" val="978046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2800" dirty="0" smtClean="0"/>
              <a:t>А наш крестьянин не лыком шит, взял да и сбежал с этого большого корабля на маленькой лодочке.</a:t>
            </a:r>
            <a:endParaRPr lang="ru-RU" sz="2800" dirty="0"/>
          </a:p>
        </p:txBody>
      </p:sp>
      <p:pic>
        <p:nvPicPr>
          <p:cNvPr id="3" name="Объект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45709" y="1935163"/>
            <a:ext cx="5852582" cy="4389437"/>
          </a:xfrm>
        </p:spPr>
      </p:pic>
    </p:spTree>
    <p:extLst>
      <p:ext uri="{BB962C8B-B14F-4D97-AF65-F5344CB8AC3E}">
        <p14:creationId xmlns:p14="http://schemas.microsoft.com/office/powerpoint/2010/main" val="248685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t>Вышел он на берег, раскрыл свой кошелек и стал считать деньги – сколько у него осталось?</a:t>
            </a:r>
            <a:endParaRPr lang="ru-RU" sz="2800" dirty="0"/>
          </a:p>
        </p:txBody>
      </p:sp>
      <p:pic>
        <p:nvPicPr>
          <p:cNvPr id="4" name="Объект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95536" y="1988840"/>
            <a:ext cx="3462536" cy="2596902"/>
          </a:xfrm>
        </p:spPr>
      </p:pic>
      <p:pic>
        <p:nvPicPr>
          <p:cNvPr id="9" name="Объект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131840" y="4077072"/>
            <a:ext cx="2790461" cy="2092846"/>
          </a:xfrm>
        </p:spPr>
      </p:pic>
      <p:pic>
        <p:nvPicPr>
          <p:cNvPr id="3074" name="Picture 2" descr="C:\Users\user\Desktop\фото оригами\IMG_005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2060848"/>
            <a:ext cx="3240360" cy="2430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919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2800" dirty="0" smtClean="0"/>
              <a:t>На эти деньги можно купить вот столько подарков!</a:t>
            </a:r>
            <a:endParaRPr lang="ru-RU" sz="2800" dirty="0"/>
          </a:p>
        </p:txBody>
      </p:sp>
      <p:pic>
        <p:nvPicPr>
          <p:cNvPr id="3" name="Объект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45709" y="1935163"/>
            <a:ext cx="5852582" cy="4389437"/>
          </a:xfrm>
        </p:spPr>
      </p:pic>
    </p:spTree>
    <p:extLst>
      <p:ext uri="{BB962C8B-B14F-4D97-AF65-F5344CB8AC3E}">
        <p14:creationId xmlns:p14="http://schemas.microsoft.com/office/powerpoint/2010/main" val="3147162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44824"/>
            <a:ext cx="8305800" cy="1944216"/>
          </a:xfrm>
        </p:spPr>
        <p:txBody>
          <a:bodyPr>
            <a:normAutofit/>
          </a:bodyPr>
          <a:lstStyle/>
          <a:p>
            <a:pPr algn="ctr"/>
            <a:r>
              <a:rPr lang="ru-RU" sz="6000" dirty="0" smtClean="0"/>
              <a:t>Конец!</a:t>
            </a:r>
            <a:endParaRPr lang="ru-RU" sz="6000" dirty="0"/>
          </a:p>
        </p:txBody>
      </p:sp>
    </p:spTree>
    <p:extLst>
      <p:ext uri="{BB962C8B-B14F-4D97-AF65-F5344CB8AC3E}">
        <p14:creationId xmlns:p14="http://schemas.microsoft.com/office/powerpoint/2010/main" val="2502622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effectLst>
                  <a:outerShdw blurRad="38100" dist="38100" dir="2700000" algn="tl">
                    <a:srgbClr val="000000">
                      <a:alpha val="43137"/>
                    </a:srgbClr>
                  </a:outerShdw>
                </a:effectLst>
              </a:rPr>
              <a:t>История Оригами</a:t>
            </a:r>
            <a:endParaRPr lang="ru-RU" b="1" i="1" dirty="0">
              <a:effectLst>
                <a:outerShdw blurRad="38100" dist="38100" dir="2700000" algn="tl">
                  <a:srgbClr val="000000">
                    <a:alpha val="43137"/>
                  </a:srgbClr>
                </a:outerShdw>
              </a:effectLst>
            </a:endParaRPr>
          </a:p>
        </p:txBody>
      </p:sp>
      <p:sp>
        <p:nvSpPr>
          <p:cNvPr id="3" name="Объект 2"/>
          <p:cNvSpPr>
            <a:spLocks noGrp="1"/>
          </p:cNvSpPr>
          <p:nvPr>
            <p:ph idx="1"/>
          </p:nvPr>
        </p:nvSpPr>
        <p:spPr/>
        <p:txBody>
          <a:bodyPr>
            <a:normAutofit fontScale="92500" lnSpcReduction="20000"/>
          </a:bodyPr>
          <a:lstStyle/>
          <a:p>
            <a:r>
              <a:rPr lang="ru-RU" b="1" i="1" dirty="0" err="1"/>
              <a:t>Орига́ми</a:t>
            </a:r>
            <a:r>
              <a:rPr lang="ru-RU" i="1" dirty="0"/>
              <a:t> (</a:t>
            </a:r>
            <a:r>
              <a:rPr lang="ru-RU" i="1" dirty="0">
                <a:solidFill>
                  <a:srgbClr val="FF0000"/>
                </a:solidFill>
                <a:hlinkClick r:id="rId2" tooltip="Японский язык"/>
              </a:rPr>
              <a:t>яп.</a:t>
            </a:r>
            <a:r>
              <a:rPr lang="ru-RU" i="1" dirty="0"/>
              <a:t> </a:t>
            </a:r>
            <a:r>
              <a:rPr lang="ja-JP" altLang="en-US" i="1" dirty="0"/>
              <a:t>折り紙</a:t>
            </a:r>
            <a:r>
              <a:rPr lang="ru-RU" i="1" dirty="0"/>
              <a:t>, букв.: «сложенная бумага») — древнее искусство складывания фигурок из </a:t>
            </a:r>
            <a:r>
              <a:rPr lang="ru-RU" i="1" dirty="0">
                <a:hlinkClick r:id="rId3" tooltip="Бумага"/>
              </a:rPr>
              <a:t>бумаги</a:t>
            </a:r>
            <a:r>
              <a:rPr lang="ru-RU" i="1" dirty="0"/>
              <a:t>. Искусство оригами своими корнями уходит в древний Китай, где и была изобретена бумага.</a:t>
            </a:r>
          </a:p>
          <a:p>
            <a:r>
              <a:rPr lang="ru-RU" i="1" dirty="0"/>
              <a:t>Первоначально оригами использовалось в религиозных обрядах. Долгое время этот вид искусства был доступен только представителям высших сословий, где признаком хорошего тона было владение техникой складывания из бумаги. Только после второй мировой войны оригами вышло за пределы </a:t>
            </a:r>
            <a:r>
              <a:rPr lang="ru-RU" i="1" dirty="0">
                <a:solidFill>
                  <a:srgbClr val="FF0000"/>
                </a:solidFill>
                <a:hlinkClick r:id="rId4" tooltip="Восток (восточная культура)"/>
              </a:rPr>
              <a:t>Востока</a:t>
            </a:r>
            <a:r>
              <a:rPr lang="ru-RU" i="1" dirty="0">
                <a:solidFill>
                  <a:srgbClr val="FF0000"/>
                </a:solidFill>
              </a:rPr>
              <a:t> </a:t>
            </a:r>
            <a:r>
              <a:rPr lang="ru-RU" i="1" dirty="0"/>
              <a:t>и попало в </a:t>
            </a:r>
            <a:r>
              <a:rPr lang="ru-RU" i="1" dirty="0">
                <a:hlinkClick r:id="rId5" tooltip="Америка"/>
              </a:rPr>
              <a:t>Америку</a:t>
            </a:r>
            <a:r>
              <a:rPr lang="ru-RU" i="1" dirty="0"/>
              <a:t> и </a:t>
            </a:r>
            <a:r>
              <a:rPr lang="ru-RU" i="1" dirty="0">
                <a:hlinkClick r:id="rId6" tooltip="Европа"/>
              </a:rPr>
              <a:t>Европу</a:t>
            </a:r>
            <a:r>
              <a:rPr lang="ru-RU" i="1" dirty="0"/>
              <a:t>, где сразу обрело своих поклонников.</a:t>
            </a:r>
          </a:p>
          <a:p>
            <a:r>
              <a:rPr lang="ru-RU" i="1" dirty="0"/>
              <a:t>Классическое оригами складывается из квадратного листа бумаги.</a:t>
            </a:r>
          </a:p>
          <a:p>
            <a:endParaRPr lang="ru-RU" dirty="0"/>
          </a:p>
        </p:txBody>
      </p:sp>
    </p:spTree>
    <p:extLst>
      <p:ext uri="{BB962C8B-B14F-4D97-AF65-F5344CB8AC3E}">
        <p14:creationId xmlns:p14="http://schemas.microsoft.com/office/powerpoint/2010/main" val="2712989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420888"/>
            <a:ext cx="8305800" cy="1143000"/>
          </a:xfrm>
        </p:spPr>
        <p:txBody>
          <a:bodyPr/>
          <a:lstStyle/>
          <a:p>
            <a:pPr algn="ctr"/>
            <a:r>
              <a:rPr lang="ru-RU" dirty="0" smtClean="0"/>
              <a:t>Спасибо за урок!</a:t>
            </a:r>
            <a:endParaRPr lang="ru-RU" dirty="0"/>
          </a:p>
        </p:txBody>
      </p:sp>
    </p:spTree>
    <p:extLst>
      <p:ext uri="{BB962C8B-B14F-4D97-AF65-F5344CB8AC3E}">
        <p14:creationId xmlns:p14="http://schemas.microsoft.com/office/powerpoint/2010/main" val="53103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295400"/>
            <a:ext cx="6400800" cy="765448"/>
          </a:xfrm>
        </p:spPr>
        <p:txBody>
          <a:bodyPr>
            <a:normAutofit fontScale="90000"/>
          </a:bodyPr>
          <a:lstStyle/>
          <a:p>
            <a:r>
              <a:rPr lang="ru-RU" sz="3100" dirty="0" smtClean="0"/>
              <a:t>Самое известное оригами</a:t>
            </a:r>
            <a:r>
              <a:rPr lang="ru-RU" dirty="0" smtClean="0"/>
              <a:t>.</a:t>
            </a:r>
            <a:endParaRPr lang="ru-RU" dirty="0"/>
          </a:p>
        </p:txBody>
      </p:sp>
      <p:sp>
        <p:nvSpPr>
          <p:cNvPr id="3" name="Объект 2"/>
          <p:cNvSpPr>
            <a:spLocks noGrp="1"/>
          </p:cNvSpPr>
          <p:nvPr>
            <p:ph idx="1"/>
          </p:nvPr>
        </p:nvSpPr>
        <p:spPr/>
        <p:txBody>
          <a:bodyPr/>
          <a:lstStyle/>
          <a:p>
            <a:pPr indent="0" algn="ctr">
              <a:buNone/>
            </a:pPr>
            <a:r>
              <a:rPr lang="ru-RU" dirty="0" smtClean="0"/>
              <a:t>С каким событием это связано и какая легенда существует?</a:t>
            </a:r>
            <a:endParaRPr lang="ru-RU" dirty="0"/>
          </a:p>
        </p:txBody>
      </p:sp>
    </p:spTree>
    <p:extLst>
      <p:ext uri="{BB962C8B-B14F-4D97-AF65-F5344CB8AC3E}">
        <p14:creationId xmlns:p14="http://schemas.microsoft.com/office/powerpoint/2010/main" val="22011880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журавлик</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5776" y="2348880"/>
            <a:ext cx="3810000" cy="3133725"/>
          </a:xfrm>
        </p:spPr>
      </p:pic>
    </p:spTree>
    <p:extLst>
      <p:ext uri="{BB962C8B-B14F-4D97-AF65-F5344CB8AC3E}">
        <p14:creationId xmlns:p14="http://schemas.microsoft.com/office/powerpoint/2010/main" val="4217803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А какие оригами вы уже умеете делать?</a:t>
            </a:r>
            <a:br>
              <a:rPr lang="ru-RU" dirty="0"/>
            </a:br>
            <a:endParaRPr lang="ru-RU" dirty="0"/>
          </a:p>
        </p:txBody>
      </p:sp>
      <p:sp>
        <p:nvSpPr>
          <p:cNvPr id="3" name="Текст 2"/>
          <p:cNvSpPr>
            <a:spLocks noGrp="1"/>
          </p:cNvSpPr>
          <p:nvPr>
            <p:ph type="body" sz="half" idx="2"/>
          </p:nvPr>
        </p:nvSpPr>
        <p:spPr/>
        <p:txBody>
          <a:bodyPr/>
          <a:lstStyle/>
          <a:p>
            <a:pPr algn="ctr"/>
            <a:endParaRPr lang="ru-RU" dirty="0"/>
          </a:p>
        </p:txBody>
      </p:sp>
      <p:pic>
        <p:nvPicPr>
          <p:cNvPr id="6" name="Рисунок 5"/>
          <p:cNvPicPr>
            <a:picLocks noGrp="1" noChangeAspect="1"/>
          </p:cNvPicPr>
          <p:nvPr>
            <p:ph type="pic" idx="1"/>
          </p:nvPr>
        </p:nvPicPr>
        <p:blipFill>
          <a:blip r:embed="rId2">
            <a:extLst>
              <a:ext uri="{28A0092B-C50C-407E-A947-70E740481C1C}">
                <a14:useLocalDpi xmlns:a14="http://schemas.microsoft.com/office/drawing/2010/main" val="0"/>
              </a:ext>
            </a:extLst>
          </a:blip>
          <a:srcRect l="5942" r="5942"/>
          <a:stretch>
            <a:fillRect/>
          </a:stretch>
        </p:blipFill>
        <p:spPr/>
      </p:pic>
    </p:spTree>
    <p:extLst>
      <p:ext uri="{BB962C8B-B14F-4D97-AF65-F5344CB8AC3E}">
        <p14:creationId xmlns:p14="http://schemas.microsoft.com/office/powerpoint/2010/main" val="77510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 любите сказки?</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1991519"/>
            <a:ext cx="5715000" cy="4276725"/>
          </a:xfrm>
        </p:spPr>
      </p:pic>
    </p:spTree>
    <p:extLst>
      <p:ext uri="{BB962C8B-B14F-4D97-AF65-F5344CB8AC3E}">
        <p14:creationId xmlns:p14="http://schemas.microsoft.com/office/powerpoint/2010/main" val="4034494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908720"/>
            <a:ext cx="8229600" cy="1143000"/>
          </a:xfrm>
        </p:spPr>
        <p:txBody>
          <a:bodyPr>
            <a:normAutofit/>
          </a:bodyPr>
          <a:lstStyle/>
          <a:p>
            <a:r>
              <a:rPr lang="ru-RU" sz="3200" dirty="0" smtClean="0"/>
              <a:t>В стародавние времена в тридесятом царстве жил был крестьянин. И была у него земля.</a:t>
            </a:r>
            <a:endParaRPr lang="ru-RU" sz="3200" dirty="0"/>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2204864"/>
            <a:ext cx="5852582" cy="4389437"/>
          </a:xfrm>
        </p:spPr>
      </p:pic>
    </p:spTree>
    <p:extLst>
      <p:ext uri="{BB962C8B-B14F-4D97-AF65-F5344CB8AC3E}">
        <p14:creationId xmlns:p14="http://schemas.microsoft.com/office/powerpoint/2010/main" val="5968977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052736"/>
            <a:ext cx="8229600" cy="1143000"/>
          </a:xfrm>
        </p:spPr>
        <p:txBody>
          <a:bodyPr>
            <a:noAutofit/>
          </a:bodyPr>
          <a:lstStyle/>
          <a:p>
            <a:r>
              <a:rPr lang="ru-RU" sz="2800" dirty="0" smtClean="0"/>
              <a:t>Но вот однажды злой помещик проезжая мима земли крестьянина позавидовал ее плодородию и решил отнять у крестьянина землю.</a:t>
            </a:r>
            <a:endParaRPr lang="ru-RU" sz="28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3212976"/>
            <a:ext cx="5391150" cy="3133725"/>
          </a:xfrm>
        </p:spPr>
      </p:pic>
    </p:spTree>
    <p:extLst>
      <p:ext uri="{BB962C8B-B14F-4D97-AF65-F5344CB8AC3E}">
        <p14:creationId xmlns:p14="http://schemas.microsoft.com/office/powerpoint/2010/main" val="2398645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08920"/>
            <a:ext cx="8305800" cy="1143000"/>
          </a:xfrm>
        </p:spPr>
        <p:txBody>
          <a:bodyPr>
            <a:normAutofit fontScale="90000"/>
          </a:bodyPr>
          <a:lstStyle/>
          <a:p>
            <a:r>
              <a:rPr lang="ru-RU" sz="2800" dirty="0" smtClean="0"/>
              <a:t>Крестьянин погоревал – погоревал, да делать нечего, семью надо кормить -  значит надо работать еще больше. </a:t>
            </a:r>
            <a:endParaRPr lang="ru-RU" sz="2800" dirty="0"/>
          </a:p>
        </p:txBody>
      </p:sp>
    </p:spTree>
    <p:extLst>
      <p:ext uri="{BB962C8B-B14F-4D97-AF65-F5344CB8AC3E}">
        <p14:creationId xmlns:p14="http://schemas.microsoft.com/office/powerpoint/2010/main" val="19440145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129</TotalTime>
  <Words>393</Words>
  <Application>Microsoft Office PowerPoint</Application>
  <PresentationFormat>Экран (4:3)</PresentationFormat>
  <Paragraphs>24</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Поток</vt:lpstr>
      <vt:lpstr>Оригами</vt:lpstr>
      <vt:lpstr>История Оригами</vt:lpstr>
      <vt:lpstr>Самое известное оригами.</vt:lpstr>
      <vt:lpstr>журавлик</vt:lpstr>
      <vt:lpstr>А какие оригами вы уже умеете делать? </vt:lpstr>
      <vt:lpstr>Вы любите сказки?</vt:lpstr>
      <vt:lpstr>В стародавние времена в тридесятом царстве жил был крестьянин. И была у него земля.</vt:lpstr>
      <vt:lpstr>Но вот однажды злой помещик проезжая мима земли крестьянина позавидовал ее плодородию и решил отнять у крестьянина землю.</vt:lpstr>
      <vt:lpstr>Крестьянин погоревал – погоревал, да делать нечего, семью надо кормить -  значит надо работать еще больше. </vt:lpstr>
      <vt:lpstr>Прошел год. А помещику все неймется. Зависть мучает. И опять отнял у крестьянина землю. Крестьянин и на этот раз смирился. Осталось у него совсем мало земли – огород да дом.</vt:lpstr>
      <vt:lpstr>А на следующий год помещик посмотрел на землю крестьянина, да и говорит: «Нет земли, да и это не земля хватит с тебя и куска на котором дом твой стоит.»</vt:lpstr>
      <vt:lpstr>Опечалился крестьянин. Да и решил бежать от такого помещика. Семью к родственникам отправил, а сам на войну ушел. И там за доблесть проявленную наградили его крестом золотым.</vt:lpstr>
      <vt:lpstr>Подумал - подумал крестьянин: « Зачем мне крест золотой, я лучше его продам и домой гостинцев куплю побольше.» Купил себе он свитер, штаны, нож и билет на корабль, что бы домой вернуться.</vt:lpstr>
      <vt:lpstr>Презентация PowerPoint</vt:lpstr>
      <vt:lpstr>На корабле на него напали. Полицейские стали разбираться и посадили нашего крестьянина за стол.</vt:lpstr>
      <vt:lpstr>А наш крестьянин не лыком шит, взял да и сбежал с этого большого корабля на маленькой лодочке.</vt:lpstr>
      <vt:lpstr>Вышел он на берег, раскрыл свой кошелек и стал считать деньги – сколько у него осталось?</vt:lpstr>
      <vt:lpstr>На эти деньги можно купить вот столько подарков!</vt:lpstr>
      <vt:lpstr>Конец!</vt:lpstr>
      <vt:lpstr>Спасибо за урок!</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Оригами</dc:title>
  <dc:creator>user</dc:creator>
  <cp:lastModifiedBy>user</cp:lastModifiedBy>
  <cp:revision>12</cp:revision>
  <dcterms:created xsi:type="dcterms:W3CDTF">2011-11-03T18:36:16Z</dcterms:created>
  <dcterms:modified xsi:type="dcterms:W3CDTF">2012-01-26T07:11:17Z</dcterms:modified>
</cp:coreProperties>
</file>