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98" autoAdjust="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EA3012-D3FA-424C-A224-93C57A93F657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5B5B49-CBDB-4A82-9DE0-7E95854EACA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Грозные ветры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7854696" cy="1752600"/>
          </a:xfrm>
        </p:spPr>
        <p:txBody>
          <a:bodyPr/>
          <a:lstStyle/>
          <a:p>
            <a:r>
              <a:rPr lang="ru-RU" dirty="0" smtClean="0"/>
              <a:t>Автор: Зыкова Галина Ильинична</a:t>
            </a:r>
          </a:p>
          <a:p>
            <a:r>
              <a:rPr lang="ru-RU" dirty="0" smtClean="0"/>
              <a:t>ГБОУ </a:t>
            </a:r>
            <a:r>
              <a:rPr lang="ru-RU" smtClean="0"/>
              <a:t>СОШ № 840</a:t>
            </a:r>
            <a:endParaRPr lang="ru-RU" dirty="0" smtClean="0"/>
          </a:p>
          <a:p>
            <a:r>
              <a:rPr lang="ru-RU" dirty="0" smtClean="0"/>
              <a:t>г.Москва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Найдите слова, обозначающие явления природы</a:t>
            </a:r>
            <a:endParaRPr lang="ru-RU" sz="32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715172" cy="3714775"/>
          </a:xfrm>
          <a:prstGeom prst="rect">
            <a:avLst/>
          </a:prstGeom>
          <a:solidFill>
            <a:srgbClr val="CCFF33"/>
          </a:solidFill>
          <a:ln w="76200">
            <a:solidFill>
              <a:srgbClr val="CCFF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0006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Найди определения явлениям природы</a:t>
            </a:r>
            <a:endParaRPr lang="ru-RU" sz="32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429156"/>
          </a:xfrm>
          <a:prstGeom prst="rect">
            <a:avLst/>
          </a:prstGeom>
          <a:noFill/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600976" cy="628632"/>
          </a:xfrm>
        </p:spPr>
        <p:txBody>
          <a:bodyPr/>
          <a:lstStyle/>
          <a:p>
            <a:pPr algn="ctr"/>
            <a:r>
              <a:rPr lang="ru-RU" sz="4400" b="1" dirty="0" smtClean="0"/>
              <a:t>Шквал</a:t>
            </a:r>
            <a:endParaRPr lang="ru-RU" sz="4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4929198"/>
            <a:ext cx="7786742" cy="10334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Сильный и резкий порыв ветра, часто сопровождающийся грозой и ливнем</a:t>
            </a:r>
            <a:endParaRPr lang="ru-RU" sz="2000" dirty="0"/>
          </a:p>
        </p:txBody>
      </p:sp>
      <p:pic>
        <p:nvPicPr>
          <p:cNvPr id="5" name="Содержимое 4" descr="cabb01a4029820f0e634ebede43b3d3e_bi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5984" y="1357298"/>
            <a:ext cx="4786346" cy="3357586"/>
          </a:xfrm>
        </p:spPr>
      </p:pic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5572164" cy="566738"/>
          </a:xfrm>
          <a:noFill/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             Ураганный ветер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072074"/>
            <a:ext cx="5572164" cy="928694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>Слово «ураган» означает «ветер разрушительной силы» (12 баллов). Сильный ураган за несколько часов сдувает с полей посевы, разрушает строения, с корнями вырывает огромные деревья. Вода рек выходит из берегов и вызывает наводнения.</a:t>
            </a:r>
            <a:endParaRPr lang="ru-RU" sz="1800" b="1" dirty="0"/>
          </a:p>
        </p:txBody>
      </p:sp>
      <p:pic>
        <p:nvPicPr>
          <p:cNvPr id="1026" name="Picture 2" descr="38929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5486400" cy="4186238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5429288" cy="566738"/>
          </a:xfrm>
          <a:noFill/>
          <a:ln>
            <a:noFill/>
          </a:ln>
        </p:spPr>
        <p:txBody>
          <a:bodyPr/>
          <a:lstStyle/>
          <a:p>
            <a:r>
              <a:rPr lang="ru-RU" dirty="0" smtClean="0"/>
              <a:t>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Торнадо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5367338"/>
            <a:ext cx="7429552" cy="1276372"/>
          </a:xfrm>
          <a:noFill/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 настоящий круговой шторм. Он появляется в виде  зловещей чёрной тучи, из которой спускается вниз крутящийся вихрь, напоминающий хобот слона.  Там, где «хобот» касается поверхности земли,  происходят страшные разрушения: ветер вырывает деревья  с корнем ,а  дома, разорванные на части, переносятся на сотни метров.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17218688_6352197_425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 bwMode="auto">
          <a:xfrm>
            <a:off x="1571604" y="857232"/>
            <a:ext cx="5786478" cy="450059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5" name="Рисунок 2"/>
          <p:cNvSpPr txBox="1">
            <a:spLocks/>
          </p:cNvSpPr>
          <p:nvPr/>
        </p:nvSpPr>
        <p:spPr>
          <a:xfrm>
            <a:off x="1785918" y="642918"/>
            <a:ext cx="5486400" cy="4114800"/>
          </a:xfrm>
          <a:prstGeom prst="rect">
            <a:avLst/>
          </a:prstGeom>
        </p:spPr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5"/>
            <a:ext cx="7072362" cy="785818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Смерчи, тромбы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5286388"/>
            <a:ext cx="7786742" cy="1285884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Возникает при необычно резком падении температуры  воздуха в верхних слоях  атмосферы.  Такой смерч очень быстро поднимается  вверх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закручивается по спирали.  Образуется «столб» , постепенно спускающийся из облака вниз.  Может прихватывать с собой всё, что  встретится на пути: пыль, песок, листву, ветки, воду из водоёмов, иногда даже рыб или лягушек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800px-Dszpics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082" r="11082"/>
          <a:stretch>
            <a:fillRect/>
          </a:stretch>
        </p:blipFill>
        <p:spPr>
          <a:xfrm>
            <a:off x="1428729" y="1199516"/>
            <a:ext cx="6286543" cy="4086871"/>
          </a:xfrm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357166"/>
            <a:ext cx="2212848" cy="7968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</a:t>
            </a:r>
            <a:r>
              <a:rPr lang="ru-RU" sz="4400" dirty="0" smtClean="0"/>
              <a:t> Бора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5214950"/>
            <a:ext cx="7000924" cy="1276372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Бора- холодный  ветер </a:t>
            </a:r>
            <a:r>
              <a:rPr lang="ru-RU" sz="2000" b="1" dirty="0" err="1" smtClean="0"/>
              <a:t>уранной</a:t>
            </a:r>
            <a:r>
              <a:rPr lang="ru-RU" sz="2000" b="1" dirty="0" smtClean="0"/>
              <a:t> силы, дующий с гор вниз по долинам;  обычно он спускается с невысоких горных перевалов в хребтах, близко подступающих к берегам морей или крупных озёр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pic>
        <p:nvPicPr>
          <p:cNvPr id="5" name="Рисунок 4" descr="800px-Nin_(bura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620" b="7620"/>
          <a:stretch>
            <a:fillRect/>
          </a:stretch>
        </p:blipFill>
        <p:spPr>
          <a:xfrm>
            <a:off x="1071563" y="1143000"/>
            <a:ext cx="6858000" cy="3929074"/>
          </a:xfrm>
          <a:noFill/>
        </p:spPr>
      </p:pic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-214338"/>
            <a:ext cx="6715172" cy="939679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Тропический циклон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5143512"/>
            <a:ext cx="6786610" cy="113349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Одно из  наиболее опасных и разрушительных природных явлений на  земле- тропический циклон. Их называют тайфунами.</a:t>
            </a:r>
            <a:endParaRPr lang="ru-RU" sz="2400" b="1" dirty="0"/>
          </a:p>
        </p:txBody>
      </p:sp>
      <p:pic>
        <p:nvPicPr>
          <p:cNvPr id="3075" name="Picture 3" descr="uragan_din_2_2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827" r="7827"/>
          <a:stretch>
            <a:fillRect/>
          </a:stretch>
        </p:blipFill>
        <p:spPr bwMode="auto">
          <a:xfrm>
            <a:off x="1214414" y="785794"/>
            <a:ext cx="6715172" cy="437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28694"/>
          </a:xfrm>
          <a:noFill/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Запомни!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  <a:noFill/>
          <a:ln w="76200"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опасности необходимо укрыться в ближайшем  защитном сооружении или использовать для укрытия станции метро, подвальные помещения, тоннели, подземные переходы,  котлованы строящихся зданий.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Если Вы оказались на открытой местности, лучше всего использовать придорожные кюветы, железнодорожные насыпи, балки,  лощины, укрыться в канаве, яме, овраге, любой выемке, лечь на дно и плотно прижаться к земле.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доме: находясь в доме закройте форточки, створки, опустите жалюзи, снимите с подоконника цветы, вазы, украшения, занавесьте окна и отойдите от окон.  Остерегайтесь ранения стёклами и другими разлетающимися предметами.  Займите  безопасное место.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улице: Опасайтесь повреждённых и поваленных деревьев, раскачивающихся ставен, вывесок, транспарантов. Если буря сопровождается грозой, избегайте поражения электрическими разрядами.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Бегите от зданий, башен в любое укрытие.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Переждав порыв ветра, укройтесь в более надёжном месте.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ru-RU" b="1" dirty="0" smtClean="0"/>
              <a:t>При урагане, буре, смерче опасно: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  <a:noFill/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Находится на возвышенных местах, мостах, около трубопроводов, линий электропередач, вблизи столбов и мачт, объектов с ядовитыми и легковоспламеняющимися веществами..</a:t>
            </a:r>
          </a:p>
          <a:p>
            <a:r>
              <a:rPr lang="ru-RU" sz="2000" dirty="0" smtClean="0"/>
              <a:t>Заходить в поврежденные здания.</a:t>
            </a:r>
          </a:p>
          <a:p>
            <a:r>
              <a:rPr lang="ru-RU" sz="2000" dirty="0" smtClean="0"/>
              <a:t>Прикасаться к оборванным электропроводам, трубам центрального отопления, </a:t>
            </a:r>
            <a:r>
              <a:rPr lang="ru-RU" sz="2000" dirty="0" err="1" smtClean="0"/>
              <a:t>газо</a:t>
            </a:r>
            <a:r>
              <a:rPr lang="ru-RU" sz="2000" dirty="0" smtClean="0"/>
              <a:t> и водоснабжения.</a:t>
            </a:r>
          </a:p>
          <a:p>
            <a:r>
              <a:rPr lang="ru-RU" sz="2000" dirty="0" smtClean="0"/>
              <a:t>Укрываться под деревьями, за рекламными щитами, ветхими постройками и заборами.</a:t>
            </a:r>
          </a:p>
          <a:p>
            <a:r>
              <a:rPr lang="ru-RU" sz="2000" dirty="0" smtClean="0"/>
              <a:t>В доме пользоваться электроприборами, газовыми плитами.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487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Грозные ветры</vt:lpstr>
      <vt:lpstr>Шквал</vt:lpstr>
      <vt:lpstr>             Ураганный ветер</vt:lpstr>
      <vt:lpstr>                                  Торнадо</vt:lpstr>
      <vt:lpstr>                               Смерчи, тромбы</vt:lpstr>
      <vt:lpstr>                                    Бора</vt:lpstr>
      <vt:lpstr>              Тропический циклон</vt:lpstr>
      <vt:lpstr>Запомни!</vt:lpstr>
      <vt:lpstr>При урагане, буре, смерче опасно:</vt:lpstr>
      <vt:lpstr>Найдите слова, обозначающие явления природы</vt:lpstr>
      <vt:lpstr>Найди определения явлениям природы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Грозные ветры</dc:title>
  <dc:creator>Admin</dc:creator>
  <cp:lastModifiedBy>Дмитрий</cp:lastModifiedBy>
  <cp:revision>40</cp:revision>
  <dcterms:created xsi:type="dcterms:W3CDTF">2011-03-12T17:46:46Z</dcterms:created>
  <dcterms:modified xsi:type="dcterms:W3CDTF">2012-01-26T19:06:55Z</dcterms:modified>
</cp:coreProperties>
</file>