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1714488"/>
            <a:ext cx="8786874" cy="2714644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00FF"/>
                </a:solidFill>
                <a:latin typeface="Palatino Linotype" pitchFamily="18" charset="0"/>
              </a:rPr>
              <a:t>Вариант 1</a:t>
            </a:r>
            <a:r>
              <a:rPr lang="ru-RU" sz="5400" b="1" dirty="0" smtClean="0">
                <a:latin typeface="Palatino Linotype" pitchFamily="18" charset="0"/>
              </a:rPr>
              <a:t> </a:t>
            </a:r>
            <a:r>
              <a:rPr lang="ru-RU" sz="5400" b="1" dirty="0" smtClean="0">
                <a:latin typeface="Palatino Linotype" pitchFamily="18" charset="0"/>
              </a:rPr>
              <a:t>       </a:t>
            </a:r>
            <a:r>
              <a:rPr lang="ru-RU" sz="5400" b="1" dirty="0" smtClean="0">
                <a:solidFill>
                  <a:srgbClr val="CC00FF"/>
                </a:solidFill>
                <a:latin typeface="Palatino Linotype" pitchFamily="18" charset="0"/>
              </a:rPr>
              <a:t>Вариант </a:t>
            </a:r>
            <a:r>
              <a:rPr lang="ru-RU" sz="5400" b="1" dirty="0" smtClean="0">
                <a:solidFill>
                  <a:srgbClr val="CC00FF"/>
                </a:solidFill>
                <a:latin typeface="Palatino Linotype" pitchFamily="18" charset="0"/>
              </a:rPr>
              <a:t>2</a:t>
            </a:r>
            <a:r>
              <a:rPr lang="ru-RU" sz="5400" b="1" dirty="0" smtClean="0">
                <a:latin typeface="Palatino Linotype" pitchFamily="18" charset="0"/>
              </a:rPr>
              <a:t/>
            </a:r>
            <a:br>
              <a:rPr lang="ru-RU" sz="5400" b="1" dirty="0" smtClean="0">
                <a:latin typeface="Palatino Linotype" pitchFamily="18" charset="0"/>
              </a:rPr>
            </a:br>
            <a:r>
              <a:rPr lang="ru-RU" sz="5400" b="1" dirty="0" smtClean="0">
                <a:solidFill>
                  <a:srgbClr val="0000FF"/>
                </a:solidFill>
                <a:latin typeface="Palatino Linotype" pitchFamily="18" charset="0"/>
              </a:rPr>
              <a:t>ГГБВВ</a:t>
            </a:r>
            <a:r>
              <a:rPr lang="ru-RU" sz="5400" b="1" dirty="0" smtClean="0">
                <a:latin typeface="Palatino Linotype" pitchFamily="18" charset="0"/>
              </a:rPr>
              <a:t>    </a:t>
            </a:r>
            <a:r>
              <a:rPr lang="ru-RU" sz="5400" b="1" dirty="0" smtClean="0">
                <a:latin typeface="Palatino Linotype" pitchFamily="18" charset="0"/>
              </a:rPr>
              <a:t>          </a:t>
            </a:r>
            <a:r>
              <a:rPr lang="ru-RU" sz="5400" b="1" dirty="0" smtClean="0">
                <a:solidFill>
                  <a:srgbClr val="CC00FF"/>
                </a:solidFill>
                <a:latin typeface="Palatino Linotype" pitchFamily="18" charset="0"/>
              </a:rPr>
              <a:t>ААБББ</a:t>
            </a:r>
            <a:endParaRPr lang="ru-RU" sz="5400" b="1" dirty="0">
              <a:solidFill>
                <a:srgbClr val="CC00FF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Вариант 1        Вариант 2 ГГБВВ              ААБББ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Вариант 1                   Вариант 2 ГГБВВ                            ААБББ</dc:title>
  <dc:creator>1</dc:creator>
  <cp:lastModifiedBy>1</cp:lastModifiedBy>
  <cp:revision>2</cp:revision>
  <dcterms:created xsi:type="dcterms:W3CDTF">2012-01-09T14:29:45Z</dcterms:created>
  <dcterms:modified xsi:type="dcterms:W3CDTF">2012-01-09T14:32:52Z</dcterms:modified>
</cp:coreProperties>
</file>