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72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9" r:id="rId12"/>
    <p:sldId id="257" r:id="rId13"/>
    <p:sldId id="264" r:id="rId14"/>
    <p:sldId id="265" r:id="rId15"/>
    <p:sldId id="271" r:id="rId16"/>
    <p:sldId id="273" r:id="rId17"/>
    <p:sldId id="276" r:id="rId18"/>
    <p:sldId id="274" r:id="rId19"/>
    <p:sldId id="275" r:id="rId20"/>
    <p:sldId id="277" r:id="rId21"/>
    <p:sldId id="26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132\Diapositiva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7 Imagen" descr="2784104897_054121d4d5_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3981822" cy="3981822"/>
          </a:xfrm>
          <a:prstGeom prst="rect">
            <a:avLst/>
          </a:prstGeom>
        </p:spPr>
      </p:pic>
      <p:pic>
        <p:nvPicPr>
          <p:cNvPr id="9" name="图片 1" descr="未标题-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2000" y="1484784"/>
            <a:ext cx="54006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55160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uario\Mis documentos\132\Diapositiva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8680-6E2D-451C-8385-484B930B8E17}" type="datetimeFigureOut">
              <a:rPr lang="ru-RU" smtClean="0"/>
              <a:pPr/>
              <a:t>05.07.2012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Gagarin_space_suit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u.wikipedia.org/wiki/%D0%A4%D0%B0%D0%B9%D0%BB:Gagarin_vdnx_sep2008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82;&#1086;%20&#1076;&#1085;&#1102;%20&#1082;&#1086;&#1089;&#1084;&#1086;&#1085;&#1072;&#1074;&#1090;&#1080;&#1082;&#1080;\&#1043;&#1072;&#1075;&#1072;&#1088;&#1080;&#1085;.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358246" cy="208439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 </a:t>
            </a: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50-летию со дня первого полета человека в космос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214818"/>
            <a:ext cx="6400800" cy="113823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Зав. библиотекой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МОУ СОШ №80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Е.В.Козлобродова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ол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071678"/>
            <a:ext cx="2714644" cy="3713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43438" y="2143116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Сергей Павлович Королев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(1907-1966)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Основоположники современной космонавтики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Человек в космосе!</a:t>
            </a:r>
            <a:endParaRPr lang="es-E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Портрет">
            <a:hlinkClick r:id="rId2" tooltip="Портрет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2857520" cy="414340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57686" y="1357298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ook Antiqua" pitchFamily="18" charset="0"/>
              </a:rPr>
              <a:t>12 апреля1961 г.  совершён первый полёт человека в космос (Ю.Гагарин) на корабле Восток-1, СССР. </a:t>
            </a:r>
            <a:endParaRPr lang="ru-RU" sz="36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7752" y="1643050"/>
            <a:ext cx="41433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«Облетев Землю в корабле – спутнике, я увидел, как прекрасна наша планета. Люди, будем хранить и приумножать эту красоту, а не разрушать ее!» 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Ю.А.Гагарин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p-5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357298"/>
            <a:ext cx="3500462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0/00/Gagarin_vdnx_sep2008.jpg/180px-Gagarin_vdnx_sep2008.jpg">
            <a:hlinkClick r:id="rId2" tooltip="&quot;Памятник Юрию Алексеевичу Гагарину в Москве, Россия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214554"/>
            <a:ext cx="300039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28728" y="1428736"/>
            <a:ext cx="45720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Имя Юрия Гагарина носят: город Гагарин (бывший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itchFamily="18" charset="0"/>
              </a:rPr>
              <a:t>Гжатск</a:t>
            </a:r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), кратер на обратной стороне Луны, астероид № 1772, площадь в Москве, где стоит памятник космонавту. Существует также Кубок Гагарина, главный трофей новообразованной Континентальной хоккейной лиги (Гагарин был большим хоккейным болельщиком).</a:t>
            </a:r>
            <a:endParaRPr lang="ru-RU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«Космические» ребусы 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428737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1. 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1500174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Космическая . . . 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age021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496"/>
            <a:ext cx="1285884" cy="87673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0" y="3857628"/>
            <a:ext cx="2214578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gg_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3429000"/>
            <a:ext cx="2309802" cy="173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мантия!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2857496"/>
            <a:ext cx="1544464" cy="2657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3702" y="2857496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6679421" y="2964653"/>
            <a:ext cx="785818" cy="71438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43802" y="2928934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Т=Ц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Блок-схема: сохраненные данные 15">
            <a:hlinkClick r:id="rId5" action="ppaction://hlinksldjump"/>
          </p:cNvPr>
          <p:cNvSpPr/>
          <p:nvPr/>
        </p:nvSpPr>
        <p:spPr>
          <a:xfrm>
            <a:off x="7929586" y="6072206"/>
            <a:ext cx="1000132" cy="642942"/>
          </a:xfrm>
          <a:prstGeom prst="flowChartOnline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07154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000108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Кличка первой собаки – космонавта.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лей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2857496"/>
            <a:ext cx="3098796" cy="2573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5008" y="3429000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 = А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Блок-схема: сохраненные данные 5">
            <a:hlinkClick r:id="rId3" action="ppaction://hlinksldjump"/>
          </p:cNvPr>
          <p:cNvSpPr/>
          <p:nvPr/>
        </p:nvSpPr>
        <p:spPr>
          <a:xfrm>
            <a:off x="7858148" y="6072206"/>
            <a:ext cx="1000132" cy="642942"/>
          </a:xfrm>
          <a:prstGeom prst="flowChartOnline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285861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гусар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2571744"/>
            <a:ext cx="2547945" cy="3698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135729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Первый человек в космосе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2928934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1,4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4500570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глаз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385762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1,3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4643446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image021!!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221030"/>
            <a:ext cx="500066" cy="652260"/>
          </a:xfrm>
          <a:prstGeom prst="rect">
            <a:avLst/>
          </a:prstGeom>
        </p:spPr>
      </p:pic>
      <p:sp>
        <p:nvSpPr>
          <p:cNvPr id="12" name="Блок-схема: сохраненные данные 11">
            <a:hlinkClick r:id="rId4" action="ppaction://hlinksldjump"/>
          </p:cNvPr>
          <p:cNvSpPr/>
          <p:nvPr/>
        </p:nvSpPr>
        <p:spPr>
          <a:xfrm>
            <a:off x="8072462" y="6215082"/>
            <a:ext cx="714380" cy="428628"/>
          </a:xfrm>
          <a:prstGeom prst="flowChartOnline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571744"/>
            <a:ext cx="728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Космическая </a:t>
            </a: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СТАНЦИЯ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Блок-схема: сохраненные данные 2">
            <a:hlinkClick r:id="rId2" action="ppaction://hlinksldjump"/>
          </p:cNvPr>
          <p:cNvSpPr/>
          <p:nvPr/>
        </p:nvSpPr>
        <p:spPr>
          <a:xfrm>
            <a:off x="8001024" y="6072206"/>
            <a:ext cx="1000132" cy="642942"/>
          </a:xfrm>
          <a:prstGeom prst="flowChartOnline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643182"/>
            <a:ext cx="76438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ЛАЙКА</a:t>
            </a:r>
            <a:endParaRPr lang="ru-RU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Блок-схема: сохраненные данные 2">
            <a:hlinkClick r:id="rId2" action="ppaction://hlinksldjump"/>
          </p:cNvPr>
          <p:cNvSpPr/>
          <p:nvPr/>
        </p:nvSpPr>
        <p:spPr>
          <a:xfrm>
            <a:off x="7929586" y="6072206"/>
            <a:ext cx="1000132" cy="642942"/>
          </a:xfrm>
          <a:prstGeom prst="flowChartOnline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643182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ГАГАРИН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430" y="285728"/>
            <a:ext cx="5832648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 апреля</a:t>
            </a:r>
            <a:endParaRPr lang="es-ES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43174" y="414338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Всемирный </a:t>
            </a:r>
          </a:p>
          <a:p>
            <a:pPr algn="r"/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 космонавтики </a:t>
            </a:r>
            <a:endParaRPr lang="es-E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D:\рисунки Коркунова\космос\45r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071678"/>
            <a:ext cx="1166818" cy="320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агарин.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142984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Освоение космоса 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571612"/>
            <a:ext cx="4572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Космона́втика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 — процесс исследования космического пространства при помощи автоматических и пилотируемых космических аппаратов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Рисунок 4" descr="1-web[1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1571612"/>
            <a:ext cx="3006397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-10-2001-03%D1%83_view[1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071546"/>
            <a:ext cx="3857620" cy="271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31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3944693"/>
            <a:ext cx="4143372" cy="291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928670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«Человечество не останется вечно на Земле, оно в погоне за светом и пространством сначала робко проникнет за пределы атмосферы, а затем завоюет себе все околосолнечное пространство»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85762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К.Э.Циалковский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Начало космической эры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732px-Sputnik_as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714488"/>
            <a:ext cx="4714908" cy="4643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6072198" y="1714488"/>
            <a:ext cx="29289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 октября 1957 года был произведен запуск первого в мире искусственного спутника Земли.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Четвероногие космонавты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laika6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357298"/>
            <a:ext cx="3238522" cy="24288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000100" y="3929066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Первый известный четвероногий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космонавт Лайка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1277930138_sobaki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43314"/>
            <a:ext cx="4438050" cy="2357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857752" y="60007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Собаки – космонавты: Звездочка, Чернушка, Стрелка и Белка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иир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214422"/>
            <a:ext cx="2730880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e_to_chernushka_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1071546"/>
            <a:ext cx="3044304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пуш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4000504"/>
            <a:ext cx="1714512" cy="23594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лайка космонав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5000636"/>
            <a:ext cx="2326297" cy="158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obaka_vernost_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1000108"/>
            <a:ext cx="3143272" cy="4086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егк765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071538" y="2428868"/>
            <a:ext cx="2857520" cy="38270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2214546" y="1071546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Памятник собаке Лайке установлен на территории Института военной медицины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5643578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Памятник Звездочке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открыт в Ижевске в марте 2006 года.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42860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Ветераны космических просторов.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Основоположники современной космонавтики</a:t>
            </a:r>
            <a:endParaRPr lang="ru-RU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ц3у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0231" y="2214554"/>
            <a:ext cx="3314929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Константин Эдуардович Циолковский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(1857 – 1935)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48357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508171-41B7-4922-A65E-723FBB8EAE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TS102483575</Template>
  <TotalTime>850</TotalTime>
  <Words>245</Words>
  <Application>Microsoft Office PowerPoint</Application>
  <PresentationFormat>Экран (4:3)</PresentationFormat>
  <Paragraphs>51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TS102483575</vt:lpstr>
      <vt:lpstr>К 50-летию со дня первого полета человека в космос  </vt:lpstr>
      <vt:lpstr>12 апреля</vt:lpstr>
      <vt:lpstr>Освоение космоса </vt:lpstr>
      <vt:lpstr>Презентация PowerPoint</vt:lpstr>
      <vt:lpstr>Начало космической эры</vt:lpstr>
      <vt:lpstr>Четвероногие космонавты</vt:lpstr>
      <vt:lpstr>Презентация PowerPoint</vt:lpstr>
      <vt:lpstr>Презентация PowerPoint</vt:lpstr>
      <vt:lpstr>Основоположники современной космонавтики</vt:lpstr>
      <vt:lpstr>Презентация PowerPoint</vt:lpstr>
      <vt:lpstr>Человек в космосе!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Миша</cp:lastModifiedBy>
  <cp:revision>140</cp:revision>
  <dcterms:created xsi:type="dcterms:W3CDTF">2011-03-27T11:24:57Z</dcterms:created>
  <dcterms:modified xsi:type="dcterms:W3CDTF">2012-07-05T06:58:40Z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TC024835759991</vt:lpwstr>
  </property>
</Properties>
</file>