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75" r:id="rId2"/>
    <p:sldId id="276" r:id="rId3"/>
    <p:sldId id="277" r:id="rId4"/>
    <p:sldId id="271" r:id="rId5"/>
    <p:sldId id="258" r:id="rId6"/>
    <p:sldId id="272" r:id="rId7"/>
    <p:sldId id="273" r:id="rId8"/>
    <p:sldId id="274" r:id="rId9"/>
    <p:sldId id="262" r:id="rId10"/>
    <p:sldId id="263" r:id="rId11"/>
    <p:sldId id="264" r:id="rId12"/>
    <p:sldId id="265" r:id="rId13"/>
    <p:sldId id="269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dmin\&#1052;&#1086;&#1080;%20&#1076;&#1086;&#1082;&#1091;&#1084;&#1077;&#1085;&#1090;&#1099;\&#1052;&#1086;&#1080;%20&#1074;&#1080;&#1076;&#1077;&#1086;&#1079;&#1072;&#1087;&#1080;&#1089;&#1080;\&#1073;&#1091;&#1082;&#1074;&#1072;%20&#1083;.wmv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416130"/>
            <a:ext cx="83529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normalizeH="0" baseline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Занятие по развитию речи на тему: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000" b="1" i="0" u="none" strike="noStrike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6000" b="1" i="0" u="none" strike="noStrike" normalizeH="0" baseline="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Луша</a:t>
            </a:r>
            <a:r>
              <a:rPr kumimoji="0" lang="ru-RU" sz="6000" b="1" i="0" u="none" strike="noStrike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прогулке</a:t>
            </a:r>
            <a:r>
              <a:rPr kumimoji="0" lang="ru-RU" sz="6000" b="1" i="0" u="none" strike="noStrike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6000" b="1" i="0" u="none" strike="noStrike" normalizeH="0" baseline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изучение буквы Л</a:t>
            </a:r>
          </a:p>
          <a:p>
            <a:pPr marL="0" marR="0" lvl="0" indent="539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1" i="0" u="none" strike="noStrike" normalizeH="0" baseline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69160"/>
            <a:ext cx="22923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56750" y="613788"/>
            <a:ext cx="2896131" cy="1946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881" y="645237"/>
            <a:ext cx="2603500" cy="1951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20907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14" y="585335"/>
            <a:ext cx="2830718" cy="18923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933056"/>
            <a:ext cx="2316163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95536" y="2708920"/>
            <a:ext cx="2160240" cy="19922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411760" y="2492896"/>
            <a:ext cx="1800200" cy="2536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581497964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3066185" cy="25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1519934" cy="22480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44208" y="3789040"/>
            <a:ext cx="2019979" cy="236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2245571" cy="23609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933056"/>
            <a:ext cx="288298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2707"/>
            <a:ext cx="2160240" cy="143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39552" y="764704"/>
            <a:ext cx="2088232" cy="2004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208897897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064896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Пошел Игнат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Лопаты покупать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Купил Игнат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Пяток Лопат</a:t>
            </a:r>
          </a:p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853648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624"/>
            <a:ext cx="8352928" cy="5970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6022248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55800300"/>
              </p:ext>
            </p:extLst>
          </p:nvPr>
        </p:nvGraphicFramePr>
        <p:xfrm>
          <a:off x="1115616" y="980728"/>
          <a:ext cx="7056784" cy="466344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{F5AB1C69-6EDB-4FF4-983F-18BD219EF322}</a:tableStyleId>
              </a:tblPr>
              <a:tblGrid>
                <a:gridCol w="3611748"/>
                <a:gridCol w="3445036"/>
              </a:tblGrid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МА</a:t>
                      </a:r>
                      <a:endParaRPr lang="ru-RU" sz="9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УШ</a:t>
                      </a: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ША</a:t>
                      </a:r>
                    </a:p>
                  </a:txBody>
                  <a:tcPr/>
                </a:tc>
              </a:tr>
              <a:tr h="1512168"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ШУ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600" dirty="0" smtClean="0"/>
                        <a:t>ЛА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4927428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179" y="399162"/>
            <a:ext cx="468052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Он в самом омуте живет,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Хозяин глубины.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Имеет он огромный рот,</a:t>
            </a:r>
          </a:p>
          <a:p>
            <a:pPr algn="ctr"/>
            <a:r>
              <a:rPr lang="ru-RU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А глазки чуть видны.</a:t>
            </a:r>
            <a:endParaRPr lang="ru-RU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6"/>
            <a:ext cx="4231107" cy="317032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78751860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00" y="587697"/>
            <a:ext cx="2488998" cy="2481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421743"/>
            <a:ext cx="2558294" cy="25500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25" y="3670994"/>
            <a:ext cx="2286301" cy="2278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1869"/>
            <a:ext cx="2438400" cy="25274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41710"/>
            <a:ext cx="2450337" cy="1911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553670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899592" y="620688"/>
            <a:ext cx="756084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normalizeH="0" baseline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Познакомить детей с согласным звуком [л] и буквой Л, продолжать учить детей определять на слух место звуков [л]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трех позициях в словах: лампа, лодка, молоток, стол, стул и т.д., продолжать учить детей составлению слов из букв и слогов.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детей анализировать простейшие схемы (фигурки человечков в разных позах).</a:t>
            </a:r>
            <a:endParaRPr kumimoji="0" lang="ru-RU" sz="2800" b="1" i="0" u="none" strike="noStrike" normalizeH="0" baseline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800" b="1" i="0" u="none" strike="noStrike" normalizeH="0" baseline="0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учить детей помогать тем, кто попал в беду.</a:t>
            </a: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800" b="1" i="0" u="none" strike="noStrike" normalizeH="0" baseline="0" dirty="0" smtClean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764704"/>
            <a:ext cx="51125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л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rcRect l="13750" t="3624" r="11074"/>
          <a:stretch>
            <a:fillRect/>
          </a:stretch>
        </p:blipFill>
        <p:spPr>
          <a:xfrm>
            <a:off x="1619672" y="548680"/>
            <a:ext cx="6120680" cy="5639454"/>
          </a:xfrm>
          <a:prstGeom prst="rect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3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4261440" cy="407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5085184"/>
            <a:ext cx="3725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Кукла Луша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9726431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239" y="1844824"/>
            <a:ext cx="6043642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5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_уша</a:t>
            </a:r>
            <a:endParaRPr lang="ru-RU" sz="1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83768" y="2276872"/>
            <a:ext cx="174573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</a:t>
            </a:r>
            <a:endParaRPr lang="ru-RU" sz="15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2348880"/>
            <a:ext cx="2113079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dirty="0" err="1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</a:t>
            </a:r>
            <a:endParaRPr lang="ru-RU" sz="15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2204864"/>
            <a:ext cx="18101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</a:t>
            </a:r>
            <a:endParaRPr lang="ru-RU" sz="15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208" y="2348880"/>
            <a:ext cx="147027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5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</a:t>
            </a:r>
            <a:endParaRPr lang="ru-RU" sz="15000" b="1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2132856"/>
            <a:ext cx="307488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7741" y="2276872"/>
            <a:ext cx="3411511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2348880"/>
            <a:ext cx="111440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endParaRPr lang="ru-RU" sz="1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1968251" cy="19975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084" y="965363"/>
            <a:ext cx="1940938" cy="1940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64294"/>
            <a:ext cx="1795020" cy="1743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08783"/>
            <a:ext cx="1698848" cy="22728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97" y="4077072"/>
            <a:ext cx="2719028" cy="1762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947" y="3748459"/>
            <a:ext cx="1984797" cy="19847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006417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196</TotalTime>
  <Words>137</Words>
  <Application>Microsoft Office PowerPoint</Application>
  <PresentationFormat>Экран (4:3)</PresentationFormat>
  <Paragraphs>32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Tata</cp:lastModifiedBy>
  <cp:revision>25</cp:revision>
  <dcterms:created xsi:type="dcterms:W3CDTF">2012-01-18T02:59:47Z</dcterms:created>
  <dcterms:modified xsi:type="dcterms:W3CDTF">2012-05-17T21:36:44Z</dcterms:modified>
</cp:coreProperties>
</file>