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78" r:id="rId3"/>
    <p:sldId id="256" r:id="rId4"/>
    <p:sldId id="257" r:id="rId5"/>
    <p:sldId id="267" r:id="rId6"/>
    <p:sldId id="274" r:id="rId7"/>
    <p:sldId id="270" r:id="rId8"/>
    <p:sldId id="271" r:id="rId9"/>
    <p:sldId id="273" r:id="rId10"/>
    <p:sldId id="276" r:id="rId11"/>
    <p:sldId id="275" r:id="rId12"/>
    <p:sldId id="277" r:id="rId13"/>
    <p:sldId id="259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3276600" cy="5867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248400" y="2661457"/>
            <a:ext cx="2590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выполнил ученик  7  класса 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школы-интернат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№ 24 ОАО  РЖД.  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Никитевич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А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391400" cy="1447799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</a:t>
            </a:r>
            <a:r>
              <a:rPr lang="ru-RU" dirty="0" smtClean="0"/>
              <a:t>я  возникновения  пряника.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4762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352800" cy="6858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 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Пряники в России в XIX веке продавали на ярмарках и посадских торжищах, на знаменитой Нижегородской ярмарке, где в Главном павильоне существовали пряничные ряды, в Москве - в булочных, во время гуляний на Новинском бульваре, у Новодевичьего монастыря, на Цветном бульваре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http://pryanik33.tk/STATJA/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29337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ryanik33.tk/STATJA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124200"/>
            <a:ext cx="2819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343400"/>
            <a:ext cx="3124200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pryanik33.tk/STATJA/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57200"/>
            <a:ext cx="227647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62912" cy="8239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Русские пряники: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3581400" cy="5943600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Русские пряники - явление общенациональное, вряд ли где-нибудь еще до такой степени связанное с народной жизнью и бытом. Распространены они были повсеместно. Их производили в Перми и Керчи, в Архангельске и Путивле, в Харькове и Рязани, в Калуге и Твери, в Вязьме и Воронеже, в Новгороде и Белгороде и во множестве других городов.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327342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5410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62912" cy="9001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Такие разные пряники: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2743200" cy="5638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 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России пряники из ржаной ситной муки готовили с медом, гвоздикой, аписом, имбирем, померанцевой коркой, спиртом и водой. Сделанные фигурки помещали на ночь в тёплую печь, после того как оттуда вынимали хлеб, а утром в легко истопленную печь снова два-три раза ставили листы с пряниками, чтобы они были сухими. </a:t>
            </a:r>
          </a:p>
          <a:p>
            <a:pPr algn="l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19200"/>
            <a:ext cx="38862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3048000" cy="5029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К концу XIX века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прянишники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России предлагали около двадцати сортов пряников. Среди них были так называемые “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торуньские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”, из польского города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Торунь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Их делали из ржаной муки, добавляя пряности, смазывали пивом и украшали цукатами. В Польше на них изображали рыцарей, королей, исторические и бытовые сцены. </a:t>
            </a:r>
          </a:p>
          <a:p>
            <a:pPr algn="l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"/>
            <a:ext cx="4267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962400"/>
            <a:ext cx="2895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062912" cy="2590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ПРОДОЛЖЕНИЕ СЛЕДУЕТ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06291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pryanik33.tk/STATJA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pryanik33.tk/STATJA/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17335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pryanik33.tk/STATJA/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5200"/>
            <a:ext cx="1524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pryanik33.tk/STATJA/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505200"/>
            <a:ext cx="24193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3276600" cy="5867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33246"/>
            <a:ext cx="4114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 Трансформировались и жертвоприношения, кровавые жертвы животных заменились на их скульптурные изображения из глины, дерева и теста. Имение эти ритуальные фигурки из теста и явились тем изобразительным началом, которое спустя столетия перейдет на то, что мы называем “пряник”.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pryanik33.tk/STATJA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114800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7848600" cy="83819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«Из пряника в хлеб»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3048000" cy="5867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/>
              <a:t>  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Пряник со времени своего появления прошел очень длинный путь. Его возникновение неразрывно связано с таким величайшим открытием человечества, как хлеб, который появился еще в неолитическую эпоху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124">
            <a:off x="5633591" y="1249706"/>
            <a:ext cx="3315705" cy="260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8488">
            <a:off x="2634322" y="1601959"/>
            <a:ext cx="3256107" cy="251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8608">
            <a:off x="4657635" y="3667939"/>
            <a:ext cx="2952794" cy="23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916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Пряники в разных странах: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3886200" cy="5867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древнем Иране, где поклонялись богу Солнца Митре, в его честь лепешке придавали круглую форму, что до сих пор сохранилось у народов Ближнего Востока и Средней Азии (славянский блин тоже символизирует Солнце). Две тысячи лет назад в Сирии договоры скреплялись пожатием рук над хлебом, а египтяне предлагали хлеб в качестве залога мира.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http://pryanik33.tk/STATJA/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4114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343400" cy="121919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пряники: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0" y="990600"/>
            <a:ext cx="3276600" cy="5257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/>
              <a:t>  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Переход от обрядового печения к прянику происходил на протяжении нескольких столетий. На Руси первые пряники, называемые “медовым хлебом”, появились еще около IX века, они представляли собой смесь ржаной муки с медом и ягодным соком, причем мед в них составлял почти половину от всех других ингредиентов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495800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062912" cy="2590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Печенье –казули  его делали   в Архангельской  губернии. Прародители  пряников.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http://pryanik33.tk/STATJA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pryanik33.tk/STATJA/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17335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pryanik33.tk/STATJA/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5200"/>
            <a:ext cx="1524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pryanik33.tk/STATJA/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505200"/>
            <a:ext cx="24193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62912" cy="762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Лепные пряники: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3276600" cy="58674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 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ЛЕПНЫЕ ПРЯНИКИ - особый вид пряничного производства, они пришли к нам из языческой Руси. Их появление в виде ритуального хлеба связано с языческими представлениями древних славян, осознававших свою зависимость от природных явлений (дождя, снега, града, засухи), дарующих или губящих урожай, что и определило для них уважительное отношение к природе, и к многочисленным богам, олицетворяющим ее силы.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http://pryanik33.tk/STATJA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066800"/>
            <a:ext cx="3352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ryanik33.tk/STATJA/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3429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3276600" cy="5867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33246"/>
            <a:ext cx="4114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 Трансформировались и жертвоприношения, кровавые жертвы животных заменились на их скульптурные изображения из глины, дерева и теста. Имение эти ритуальные фигурки из теста и явились тем изобразительным началом, которое спустя столетия перейдет на то, что мы называем “пряник”.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pryanik33.tk/STATJA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114800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6248400" cy="1066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Печатные  пряники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2200" y="2667000"/>
            <a:ext cx="2743200" cy="3962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Деревянная  доска  для  изготовления  печатных  пряников.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50292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182</TotalTime>
  <Words>112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История  возникновения  пряника.</vt:lpstr>
      <vt:lpstr>Слайд 2</vt:lpstr>
      <vt:lpstr>«Из пряника в хлеб»</vt:lpstr>
      <vt:lpstr>Пряники в разных странах:</vt:lpstr>
      <vt:lpstr>Первые пряники:</vt:lpstr>
      <vt:lpstr>Печенье –казули  его делали   в Архангельской  губернии. Прародители  пряников.</vt:lpstr>
      <vt:lpstr>Лепные пряники:</vt:lpstr>
      <vt:lpstr>Слайд 8</vt:lpstr>
      <vt:lpstr>Печатные  пряники </vt:lpstr>
      <vt:lpstr>Слайд 10</vt:lpstr>
      <vt:lpstr>Русские пряники:</vt:lpstr>
      <vt:lpstr>Такие разные пряники:</vt:lpstr>
      <vt:lpstr>Слайд 13</vt:lpstr>
      <vt:lpstr>СПАСИБО ЗА ВНИМАНИЕ  ПРОДОЛЖЕНИЕ СЛЕДУЕТ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24</cp:revision>
  <dcterms:created xsi:type="dcterms:W3CDTF">2012-01-23T06:12:21Z</dcterms:created>
  <dcterms:modified xsi:type="dcterms:W3CDTF">2012-01-25T11:05:34Z</dcterms:modified>
</cp:coreProperties>
</file>