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0" r:id="rId4"/>
    <p:sldId id="261" r:id="rId5"/>
    <p:sldId id="267" r:id="rId6"/>
    <p:sldId id="268" r:id="rId7"/>
    <p:sldId id="269" r:id="rId8"/>
    <p:sldId id="270" r:id="rId9"/>
    <p:sldId id="266" r:id="rId10"/>
    <p:sldId id="271" r:id="rId11"/>
    <p:sldId id="272" r:id="rId12"/>
    <p:sldId id="262" r:id="rId13"/>
    <p:sldId id="263" r:id="rId14"/>
    <p:sldId id="273" r:id="rId15"/>
    <p:sldId id="265" r:id="rId16"/>
    <p:sldId id="275" r:id="rId17"/>
    <p:sldId id="274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7" autoAdjust="0"/>
  </p:normalViewPr>
  <p:slideViewPr>
    <p:cSldViewPr>
      <p:cViewPr>
        <p:scale>
          <a:sx n="54" d="100"/>
          <a:sy n="54" d="100"/>
        </p:scale>
        <p:origin x="-974" y="-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14AC-0EB3-4EBD-8E22-5283D203628D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B4BC-D7BC-4EDF-9C02-AEF2F7EC5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14AC-0EB3-4EBD-8E22-5283D203628D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B4BC-D7BC-4EDF-9C02-AEF2F7EC5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14AC-0EB3-4EBD-8E22-5283D203628D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B4BC-D7BC-4EDF-9C02-AEF2F7EC5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14AC-0EB3-4EBD-8E22-5283D203628D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B4BC-D7BC-4EDF-9C02-AEF2F7EC5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14AC-0EB3-4EBD-8E22-5283D203628D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B4BC-D7BC-4EDF-9C02-AEF2F7EC5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14AC-0EB3-4EBD-8E22-5283D203628D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B4BC-D7BC-4EDF-9C02-AEF2F7EC5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14AC-0EB3-4EBD-8E22-5283D203628D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B4BC-D7BC-4EDF-9C02-AEF2F7EC5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14AC-0EB3-4EBD-8E22-5283D203628D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B4BC-D7BC-4EDF-9C02-AEF2F7EC5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14AC-0EB3-4EBD-8E22-5283D203628D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B4BC-D7BC-4EDF-9C02-AEF2F7EC5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14AC-0EB3-4EBD-8E22-5283D203628D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B4BC-D7BC-4EDF-9C02-AEF2F7EC5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14AC-0EB3-4EBD-8E22-5283D203628D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212B4BC-D7BC-4EDF-9C02-AEF2F7EC55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D314AC-0EB3-4EBD-8E22-5283D203628D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12B4BC-D7BC-4EDF-9C02-AEF2F7EC558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google.ru/imgres?q=%D0%A0%D0%B5%D0%B4%D1%8C%D0%BA%D0%B0&amp;um=1&amp;hl=ru&amp;newwindow=1&amp;sa=N&amp;biw=1259&amp;bih=785&amp;tbs=isch:1&amp;tbnid=ULWu6L5Ico4zmM:&amp;imgrefurl=http://www.liveinternet.ru/users/vinokyr/tags/%EE%E2%EE%F9%E8/page1.html&amp;imgurl=http://img1.liveinternet.ru/images/attach/c/0//51/632/51632270_redis.jpg&amp;ei=A9B6TePNPMis8APb6ZG5BA&amp;zoom=1&amp;w=360&amp;h=353" TargetMode="External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ru/imgres?q=%D0%A0%D0%B5%D0%B4%D1%8C%D0%BA%D0%B0&amp;um=1&amp;hl=ru&amp;newwindow=1&amp;sa=N&amp;biw=1259&amp;bih=785&amp;tbs=isch:1&amp;tbnid=CehhnzWLqzb3yM:&amp;imgrefurl=http://www.liveinternet.ru/users/3724943/post152592463/&amp;imgurl=http://img0.liveinternet.ru/images/attach/c/2//70/964/70964180_57.jpg&amp;ei=A9B6TePNPMis8APb6ZG5BA&amp;zoom=1&amp;w=563&amp;h=69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inmoment.ru/beauty/health/cough-drops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N8502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2786082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Целебный огород и фразеологизмы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643446"/>
            <a:ext cx="9144000" cy="2214554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Интегрированный урок биологии и русского языка</a:t>
            </a:r>
          </a:p>
          <a:p>
            <a:pPr algn="r">
              <a:buNone/>
            </a:pP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Молдагуловой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Зинаиды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Владимировны, учителя биологии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Федотовой Светланы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Алексеевны, учителя русского языка и литературы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Бордонской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СОШ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Сунтарского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улус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Культурные растения -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1071546"/>
            <a:ext cx="9429784" cy="578645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растения, выращиваемые человеком для удовлетворения своих потребностей: пищевые, волокнистые, лекарственные, красильные, эфиромасличные, кормовые, декоративные. </a:t>
            </a:r>
          </a:p>
          <a:p>
            <a:pPr algn="just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Окультуривание растений началось еще в каменном веке. Наиболее древние культуры – кукуруза, банан, кунжут, тыква, кокосовая пальма, полба, ячмень, бобы, лук, табак, картофель, рис, горох, сахарный тростник.</a:t>
            </a:r>
          </a:p>
          <a:p>
            <a:pPr algn="just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708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Овощи-лекари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простудных заболеваниях 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верхних дыхательных путей: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stgetman.narod.ru/rep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228598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ULWu6L5Ico4zmM:b" descr="http://t2.gstatic.com/images?q=tbn:ANd9GcRCX2fA9kVZJdhoeaPxJHFKh_dTSX6VHHulYTqEmN_5YGn5zqt6pw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357694"/>
            <a:ext cx="235745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Горох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1857364"/>
            <a:ext cx="257176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Лук репчатый. Полезные и целебные свойства лука репчатого. Чем полезен лук. Лечение луком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4429132"/>
            <a:ext cx="2286016" cy="19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ерец горький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1857364"/>
            <a:ext cx="250033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Хрен. Полезные и целебные (лечебные) свойства хрена. Чем полезен хрен. Лечение хреном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4357694"/>
            <a:ext cx="226194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28596" y="3857628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Репа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6286520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Редька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3306" y="3857628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Горох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0430" y="6357958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Лук репчатый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86512" y="3714752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Перец жгучий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15140" y="6286520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Хрен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getman.narod.ru/rep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400049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43042" y="214290"/>
            <a:ext cx="5786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Репа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929058" y="1000109"/>
            <a:ext cx="571504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Целебные свойства: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 гриппе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натереть репу на мелкой терке, 2 ст.л. кашицы репы залить 1 ст. кипятка, настаивать, укутав 1ч. Принимать по ¼ ст. 4 раза в день за 30 минут до еды.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 кашле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сок репы с сахаром или медом очень полезен при кашле. Тщательно смешать 1 ст. сока репы и 1 ст.л. меда, подержать на огне до закипания, снять, остудить. Пить по 3 глотка несколько раз в день до еды.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ehhnzWLqzb3yM:b" descr="http://t1.gstatic.com/images?q=tbn:ANd9GcQA0InbQQeCCYGk5wu97Aubr8WBnAKy-gE_s9acsBpj3kuDiK5cMWecwyE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385762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00232" y="214290"/>
            <a:ext cx="4714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Редька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643306" y="1142984"/>
            <a:ext cx="5500694" cy="5715016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2400" b="1" dirty="0" smtClean="0"/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Целебные свойства: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При простудных заболеваниях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принимать сок с медом: вырезать углубление в редьке, наполнить медом и накрыть сверху кусочком редьки, настоять 4 часа в теплом месте, полученный сок слить. Принимать по 1 ст. ложке, детям — по 1 ч. ложке 3 раза в день.</a:t>
            </a: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В качестве отхаркивающего средства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сок черной редьки с медом, чистый сок — для лечения ишиаса, миозитов, невралгии межреберной. Свежеприготовленный сок втирать в кожу по ходу нерва.</a:t>
            </a: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При гриппе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измельчить редьку на мелкой терке, отжать сок, оттереть тело. Укутаться, лечь в постель, выпить 1 стакан сока редьки, смешать пополам с водой, добавив 1 ст.л. меда.</a:t>
            </a: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При кашле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нарезать кубиками , положить в кастрюлю, посыпав сахаром. Оставить на ночь при комнатной температуре. Пить появившийся сок по 1 ст.л. (лечение ежечасно).</a:t>
            </a:r>
          </a:p>
          <a:p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142984"/>
            <a:ext cx="5214942" cy="592935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Целебные свойства: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Как источник белка горох вполне годится для замены мяса, при этом он гораздо лучше переваривается, усваивается и не приносит организму того вреда, который мы часто получаем от продуктов животного происхождения.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Горох полезен тем, кто ведёт активный образ жизни и занимается физической работой - он помогает организму переносить нагрузки, снабжая его энергией, и повышает работоспособность. Натуральный сахар, содержащийся в некоторых сортах гороха, улучшает память и мозговую деятельность.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Горох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421481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14546" y="214290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Горох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1000108"/>
            <a:ext cx="5643570" cy="635798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b="1" dirty="0" smtClean="0"/>
              <a:t>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 простуде,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2" tooltip="народные средства от кашля"/>
              </a:rPr>
              <a:t>кашле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воспалительных заболеваниях верхних дыхательных путей (при болезнях желудка с повышенной кислотностью, сердца и печени не принимать) свежий сок лука пополам с медом принимать по 1 ст. ложке 3—4 раза в день.</a:t>
            </a:r>
          </a:p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При кашле, бронхитах, коклюше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500 г измельченного лука, 400 г сахара, 50 г меда, 1 л воды смешать, варить 3 часа на слабом огне, остудить, процедить и перелить в бутылку. Принимать по 1 ст. ложке 4—6 раз в день. Хранить в закупоренном виде в прохладном темном месте.</a:t>
            </a:r>
          </a:p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При гриппе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свежим соком лука смазать слизистую оболочку носа и вдыхать его пары через нос в течение 2—3 мин 3—4 раза к день. Вместо указанных процедур можно ставить марлевые тампоны с тертым луком, закладывая их в каждую ноздрю на 10—15 мин 3—4 раза в день. Свежий сок употреблять при ангинах по 1 ч. ложке 3—4 раза в день.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 кашле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сварить 1 картофелину, 1 головку репчатого лука и 1 яблоко в 1 л воды. Варить до тех пор, пока вода не станет вдвое меньше. Давать отвар ребенку 3 раза в день по 1 ч. ложке.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 кашле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2 луковицы среднего размера очистить, мелко порезать, отварить в 1 стакане молока, настоять 4 часа и процедить. Принимать по 1 ст. ложке через каждые полчаса.</a:t>
            </a:r>
          </a:p>
          <a:p>
            <a:pPr algn="ct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Лук репчатый. Полезные и целебные свойства лука репчатого. Чем полезен лук. Лечение луком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385762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57356" y="214290"/>
            <a:ext cx="4929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Лук репчатый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Перец жгучий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1214422"/>
            <a:ext cx="5214974" cy="564357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dirty="0" smtClean="0"/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Целебные свойства: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При гриппе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такая процедура предотвращает появление различных серьезных осложнений. Красный молотый жгучий перец обладает потогонным, отхаркивающим и жаропонижающим свойством. Молотый жгучий перец смешивают с медом в пропорции один к одному и принимают по одной чайной ложке несколько раз в день, запивая водой.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Полезные и целебные (лечебные) свойства жгучего перца. Чем полезен стручковый (жгучий) перец. Лечение перце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392905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285860"/>
            <a:ext cx="5572132" cy="542928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Целебные свойства: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Использовать сок для полоскания горла, рта, при зубной боли, при гнойных ранах, при радикулите, ревматизме, невралгии, ишиасе, себорее, плешивости и гнойных процессах на коже.</a:t>
            </a:r>
          </a:p>
          <a:p>
            <a:pPr>
              <a:buNone/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Хрен. Полезные и целебные (лечебные) свойства хрена. Чем полезен хрен. Лечение хрено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385762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357166"/>
            <a:ext cx="4714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Хрен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/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Продолжите предложения: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festival.1september.ru/articles/526821/img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143116"/>
            <a:ext cx="571504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1500174"/>
            <a:ext cx="9358346" cy="51435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«Наши пищевые вещества должны быть лечебным средством, а наши лечебные средства должны быть пищевыми веществами»</a:t>
            </a:r>
            <a:endParaRPr lang="ru-RU" sz="2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Гиппократ</a:t>
            </a:r>
            <a:endParaRPr lang="ru-RU" sz="3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3286116" cy="685800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Д.т. 8-41135-28-4-68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с.т. 89142671495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Mail:</a:t>
            </a:r>
            <a:b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molzinaida@mail.ru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0"/>
            <a:ext cx="6072230" cy="685800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Личные данные.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Ф.И.О.: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Молдагулова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Зинаида Владимировна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Дата рождения: 03.07.1982г.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Какое образовательное учреждение окончила: ЯГУ БГФ химическое отделение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 окончания: 2004 год.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Специальность: учитель биологии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Категория: вторая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Стаж: 3 года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Стаж работы в данном образовательном учреждении: 3 года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Классное руководство: 2007-2008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уч.год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2008-2009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уч.год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 самообразования: Использование ИКТ на уроках биологии и химии.</a:t>
            </a: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  <p:pic>
        <p:nvPicPr>
          <p:cNvPr id="1026" name="Picture 2" descr="D:\Users\зина\Desktop\Фото\ПЗ\SNV11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3343116" cy="445748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/>
        </p:nvSpPr>
        <p:spPr>
          <a:xfrm>
            <a:off x="457200" y="28575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6" name="Picture 5" descr="72757733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0"/>
            <a:ext cx="5715008" cy="68580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Личные данные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Ф.И.О: Федотова Светлана Алексеевна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Год рождения:1965г.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Какое образовательное учреждение окончила: ЯГУ ФЛФ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Год окончания:  год.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Специальность: учитель русского языка и литературы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Категория: первая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Стаж: 26 лет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Стаж работы в данном образовательном учреждении: 26 лет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Классное руководство: 9 класс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Тема самообразования: Изучение фразеологических оборотов на уроках русского языка и литературы</a:t>
            </a:r>
            <a:endParaRPr lang="ru-RU" dirty="0"/>
          </a:p>
        </p:txBody>
      </p:sp>
      <p:pic>
        <p:nvPicPr>
          <p:cNvPr id="4" name="Picture 2" descr="H:\Documents and Settings\Федот\Рабочий стол\Изображение 3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3707714" cy="421484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5643578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д.т. 8-41135-28-4-40</a:t>
            </a:r>
            <a:endParaRPr lang="ru-RU" sz="2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372476" cy="114298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урока: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Узнать  значения  фразеологических  оборотов с названиями  культурных  растений.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2. Вызвать  интерес  учащихся  к  изучению фразеологических  оборотов.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3. Развить  умение  осознанно  пользоваться   фразеологическими  оборотами   с  названиями  культурных  растений  в  различных  целях и в различных  условиях    речевого  общения.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4. Ознакомить целебными  свойствами  культурных  растений.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5. Рекомендовать  лечение  целебными  овощами  приусадебного  участка  при  болезнях  дыхательных  путей.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Autofit/>
          </a:bodyPr>
          <a:lstStyle/>
          <a:p>
            <a:pPr algn="just"/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Задание: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выберите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 данных  в  скобках  слов 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те,  которые  используются в приведённых  фразеологических  оборотах.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142984"/>
            <a:ext cx="8286776" cy="5715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Дешевле  пареной (моркови,  репы,  лука).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Проще  пареной  (редиски,  редьки,  репы)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Как  горькая (редька,  морковка,  капуста).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Хуже  горькой (картошки,  редьки,  редиски).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Разыграть    шута (огуречного,  морковного,    горохового).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Шут   ( картофельный,  томатный, гороховый).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Как  об  стенку  (сок, картофель, горох).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Горе  ( луковое, помидорное, огуречное).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Задавать  (капусты, перцу, моркови)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( Кабачок,   хрен, баклажан)  в  пятку.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Правильные варианты ответов: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071546"/>
            <a:ext cx="7643834" cy="578645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Дешевле  пареной   репы.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Б.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Проще  пареной    репы.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Как  горькая   редька.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Хуже  горькой   редьки.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Разыграть    шута   горохового.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Шут    гороховый.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Как  об  стенку   горох.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Горе   луковое.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Задавать   перцу.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Хрен   в  пятку.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Задание: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636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	Придумаем  предложение  с фразеологизмами,  которые  вам  близки  по  духу (4 предложения).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Целебные растения\IMG_3916.JPG"/>
          <p:cNvPicPr>
            <a:picLocks noChangeAspect="1" noChangeArrowheads="1"/>
          </p:cNvPicPr>
          <p:nvPr/>
        </p:nvPicPr>
        <p:blipFill>
          <a:blip r:embed="rId2" cstate="print"/>
          <a:srcRect l="7211" t="16347" r="1927" b="5769"/>
          <a:stretch>
            <a:fillRect/>
          </a:stretch>
        </p:blipFill>
        <p:spPr bwMode="auto">
          <a:xfrm>
            <a:off x="0" y="857232"/>
            <a:ext cx="9144000" cy="6000768"/>
          </a:xfrm>
          <a:prstGeom prst="hexagon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9144000" cy="3286148"/>
          </a:xfrm>
        </p:spPr>
        <p:txBody>
          <a:bodyPr>
            <a:noAutofit/>
          </a:bodyPr>
          <a:lstStyle/>
          <a:p>
            <a:pPr algn="ctr"/>
            <a:r>
              <a:rPr lang="ru-RU" sz="1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Овощи - лекари</a:t>
            </a:r>
            <a:endParaRPr lang="ru-RU" sz="10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002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Лечебное применение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пищевых растений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1285860"/>
            <a:ext cx="9429784" cy="557214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Пищевые растения - </a:t>
            </a: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овощи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фрукты, ягоды, травы обладают поистине огромным запасом витаминов, антиоксидантов и прочих полезных для организма веществ. Лечение пищевыми растениями полезно как детям, так и взрослым - вкусные лекарства из сада и огорода способны доставить большую радость и при этом оказать великолепный лечебный эффект. Для лечения и профилактики заболеваний, укрепления иммунитета, повышения сопротивляемости организма стрессам современной жизни растения рекомендуется употреблять в пищу круглый год - как в свежем, так и в консервированном виде.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592</TotalTime>
  <Words>467</Words>
  <Application>Microsoft Office PowerPoint</Application>
  <PresentationFormat>Экран (4:3)</PresentationFormat>
  <Paragraphs>103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Целебный огород и фразеологизмы</vt:lpstr>
      <vt:lpstr>Д.т. 8-41135-28-4-68 с.т. 89142671495 Mail: molzinaida@mail.ru</vt:lpstr>
      <vt:lpstr>Слайд 3</vt:lpstr>
      <vt:lpstr>Цель урока:</vt:lpstr>
      <vt:lpstr>Задание: выберите из  данных  в  скобках  слов   те,  которые  используются в приведённых  фразеологических  оборотах. </vt:lpstr>
      <vt:lpstr>Правильные варианты ответов:</vt:lpstr>
      <vt:lpstr>Задание:</vt:lpstr>
      <vt:lpstr>Овощи - лекари</vt:lpstr>
      <vt:lpstr>Лечебное применение  пищевых растений </vt:lpstr>
      <vt:lpstr>Культурные растения - </vt:lpstr>
      <vt:lpstr>Овощи-лекари  при простудных заболеваниях  верхних дыхательных путей:</vt:lpstr>
      <vt:lpstr>Слайд 12</vt:lpstr>
      <vt:lpstr>Слайд 13</vt:lpstr>
      <vt:lpstr>Слайд 14</vt:lpstr>
      <vt:lpstr>Слайд 15</vt:lpstr>
      <vt:lpstr>Перец жгучий</vt:lpstr>
      <vt:lpstr>Слайд 17</vt:lpstr>
      <vt:lpstr>Рефлексия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Целебный огород и фразеологизмы</dc:title>
  <dc:creator>зина</dc:creator>
  <cp:lastModifiedBy>Admin</cp:lastModifiedBy>
  <cp:revision>9</cp:revision>
  <dcterms:created xsi:type="dcterms:W3CDTF">2009-02-20T09:02:41Z</dcterms:created>
  <dcterms:modified xsi:type="dcterms:W3CDTF">2012-01-30T13:55:11Z</dcterms:modified>
</cp:coreProperties>
</file>