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72" r:id="rId2"/>
    <p:sldId id="276" r:id="rId3"/>
    <p:sldId id="274" r:id="rId4"/>
    <p:sldId id="27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39" autoAdjust="0"/>
    <p:restoredTop sz="94685" autoAdjust="0"/>
  </p:normalViewPr>
  <p:slideViewPr>
    <p:cSldViewPr>
      <p:cViewPr>
        <p:scale>
          <a:sx n="66" d="100"/>
          <a:sy n="66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63932-CA3F-4BEC-91C6-D8BFD723F148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961A8-B099-410F-88B0-69BD0C42E8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61A8-B099-410F-88B0-69BD0C42E827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46D46B-D5CC-42BA-8B35-07DBF0867DB5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38C1AB-AEF7-44A8-AD4C-EFFB469E1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3108" y="1214422"/>
            <a:ext cx="6215106" cy="2214578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600" dirty="0" smtClean="0">
                <a:solidFill>
                  <a:schemeClr val="bg1"/>
                </a:solidFill>
                <a:latin typeface="Monotype Corsiva"/>
                <a:ea typeface="Calibri"/>
              </a:rPr>
              <a:t/>
            </a:r>
            <a:br>
              <a:rPr lang="ru-RU" sz="6600" dirty="0" smtClean="0">
                <a:solidFill>
                  <a:schemeClr val="bg1"/>
                </a:solidFill>
                <a:latin typeface="Monotype Corsiva"/>
                <a:ea typeface="Calibri"/>
              </a:rPr>
            </a:br>
            <a:r>
              <a:rPr lang="ru-RU" sz="6000" i="1" cap="none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Пер</a:t>
            </a:r>
            <a:r>
              <a:rPr lang="ru-RU" sz="600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вый блин</a:t>
            </a:r>
            <a:r>
              <a:rPr lang="ru-RU" sz="2000" dirty="0" smtClean="0">
                <a:latin typeface="Times New Roman"/>
                <a:ea typeface="Calibri"/>
              </a:rPr>
              <a:t/>
            </a:r>
            <a:br>
              <a:rPr lang="ru-RU" sz="2000" dirty="0" smtClean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143240" y="3714752"/>
            <a:ext cx="5471968" cy="192882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Установление зависимости между корнями  двух уравнений: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х+1(1) и  у=х</a:t>
            </a:r>
            <a:r>
              <a:rPr lang="ru-RU" sz="28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(2).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857232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№3 «Практики»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Направляющие вопросы презентации: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183880" cy="450059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Основополагающий вопрос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Надо решить!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Проблемный вопрос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Как применить теорему Виета?</a:t>
            </a:r>
          </a:p>
          <a:p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Учебный вопрос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Установить зависимость  между корнями  двух уравнений: </a:t>
            </a: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500" b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х+1 = 0     (1) и </a:t>
            </a:r>
          </a:p>
          <a:p>
            <a:pPr>
              <a:buNone/>
            </a:pP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500" b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500" b="1" u="sng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 = 0   </a:t>
            </a: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(2).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239000" cy="11430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Схема </a:t>
            </a:r>
            <a:b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нахождения корней</a:t>
            </a:r>
            <a:endParaRPr lang="ru-RU" sz="4000" i="1" dirty="0"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Viete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928802"/>
            <a:ext cx="1214445" cy="1652250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857224" y="2000240"/>
            <a:ext cx="6643734" cy="3683152"/>
            <a:chOff x="857224" y="1928802"/>
            <a:chExt cx="6643734" cy="3683152"/>
          </a:xfrm>
        </p:grpSpPr>
        <p:pic>
          <p:nvPicPr>
            <p:cNvPr id="348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43240" y="1928802"/>
              <a:ext cx="3870325" cy="170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857224" y="3857628"/>
              <a:ext cx="664373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ru-RU" dirty="0" smtClean="0"/>
                <a:t>После  перемещения коэффициентов в уравнении (1) получим уравнение (2). 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dirty="0" smtClean="0"/>
                <a:t>Решаем уравнение (2) и находим корни.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dirty="0" smtClean="0"/>
                <a:t>Пусть </a:t>
              </a:r>
              <a:r>
                <a:rPr lang="ru-RU" b="1" dirty="0" err="1" smtClean="0"/>
                <a:t>α</a:t>
              </a:r>
              <a:r>
                <a:rPr lang="ru-RU" dirty="0" err="1" smtClean="0"/>
                <a:t> </a:t>
              </a:r>
              <a:r>
                <a:rPr lang="ru-RU" dirty="0" smtClean="0"/>
                <a:t>; </a:t>
              </a:r>
              <a:r>
                <a:rPr lang="ru-RU" b="1" dirty="0" err="1" smtClean="0"/>
                <a:t>β</a:t>
              </a:r>
              <a:r>
                <a:rPr lang="ru-RU" dirty="0" err="1" smtClean="0"/>
                <a:t> </a:t>
              </a:r>
              <a:r>
                <a:rPr lang="ru-RU" dirty="0" smtClean="0">
                  <a:solidFill>
                    <a:schemeClr val="accent1">
                      <a:lumMod val="50000"/>
                    </a:schemeClr>
                  </a:solidFill>
                </a:rPr>
                <a:t>- </a:t>
              </a:r>
              <a:r>
                <a:rPr lang="ru-RU" dirty="0" smtClean="0"/>
                <a:t>корни уравнения (2).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dirty="0" smtClean="0"/>
                <a:t>Решением уравнения </a:t>
              </a:r>
              <a:r>
                <a:rPr lang="ru-RU" b="1" dirty="0" smtClean="0"/>
                <a:t>(1) </a:t>
              </a:r>
              <a:r>
                <a:rPr lang="ru-RU" dirty="0" smtClean="0"/>
                <a:t>будут корни уравнения </a:t>
              </a:r>
              <a:r>
                <a:rPr lang="ru-RU" b="1" dirty="0" smtClean="0"/>
                <a:t>(2) </a:t>
              </a:r>
              <a:r>
                <a:rPr lang="ru-RU" b="1" u="sng" dirty="0" smtClean="0"/>
                <a:t> </a:t>
              </a:r>
              <a:r>
                <a:rPr lang="ru-RU" u="sng" dirty="0" smtClean="0"/>
                <a:t>делённые </a:t>
              </a:r>
              <a:r>
                <a:rPr lang="ru-RU" dirty="0" smtClean="0"/>
                <a:t>на </a:t>
              </a:r>
              <a:r>
                <a:rPr lang="en-US" b="1" dirty="0" smtClean="0"/>
                <a:t>q</a:t>
              </a:r>
              <a:r>
                <a:rPr lang="ru-RU" b="1" dirty="0" smtClean="0"/>
                <a:t>.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применять?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700" b="1" i="1" u="sng" dirty="0" smtClean="0">
                <a:latin typeface="Arial" pitchFamily="34" charset="0"/>
                <a:cs typeface="Arial" pitchFamily="34" charset="0"/>
              </a:rPr>
              <a:t>Алгоритм</a:t>
            </a: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. Если коэффициент при х</a:t>
            </a:r>
            <a:r>
              <a:rPr lang="ru-RU" sz="27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 равен </a:t>
            </a:r>
            <a:r>
              <a:rPr lang="en-US" sz="27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 и свободный член равен </a:t>
            </a:r>
            <a:r>
              <a:rPr lang="ru-RU" sz="27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то</a:t>
            </a:r>
            <a:endParaRPr lang="en-US" sz="2700" b="1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поменяйте </a:t>
            </a:r>
            <a:r>
              <a:rPr lang="ru-RU" sz="27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27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 местами. Найдите корни полученного уравнения. </a:t>
            </a:r>
          </a:p>
          <a:p>
            <a:pPr marL="514350" indent="-514350">
              <a:buNone/>
            </a:pP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Теперь корни разделите на </a:t>
            </a:r>
            <a:r>
              <a:rPr lang="en-US" sz="2700" b="1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Пример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7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Исходное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5x</a:t>
            </a:r>
            <a:r>
              <a:rPr lang="en-US" sz="27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– 6x + 1 = 0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7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u="sng" dirty="0" smtClean="0">
                <a:latin typeface="Arial" pitchFamily="34" charset="0"/>
                <a:cs typeface="Arial" pitchFamily="34" charset="0"/>
              </a:rPr>
              <a:t>Новое         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7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 – 6х + 5 = 0. </a:t>
            </a:r>
          </a:p>
          <a:p>
            <a:pPr>
              <a:buNone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Корни </a:t>
            </a:r>
            <a:r>
              <a:rPr lang="ru-RU" sz="2700" u="sng" dirty="0" smtClean="0">
                <a:latin typeface="Arial" pitchFamily="34" charset="0"/>
                <a:cs typeface="Arial" pitchFamily="34" charset="0"/>
              </a:rPr>
              <a:t>нового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 уравнения: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2 и 3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. Корни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исходного</a:t>
            </a:r>
            <a:r>
              <a:rPr lang="ru-RU" sz="2700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0,4; 0,6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7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1694</TotalTime>
  <Words>198</Words>
  <Application>Microsoft Office PowerPoint</Application>
  <PresentationFormat>Экран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 Первый блин </vt:lpstr>
      <vt:lpstr>Направляющие вопросы презентации:</vt:lpstr>
      <vt:lpstr>Схема  нахождения корней</vt:lpstr>
      <vt:lpstr>Как применять?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1mctaema@rambler.ru</dc:creator>
  <cp:lastModifiedBy>1mctaema@rambler.ru</cp:lastModifiedBy>
  <cp:revision>178</cp:revision>
  <dcterms:created xsi:type="dcterms:W3CDTF">2011-07-12T14:14:23Z</dcterms:created>
  <dcterms:modified xsi:type="dcterms:W3CDTF">2012-01-25T16:27:25Z</dcterms:modified>
</cp:coreProperties>
</file>