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9" r:id="rId2"/>
    <p:sldId id="260" r:id="rId3"/>
    <p:sldId id="258" r:id="rId4"/>
    <p:sldId id="257" r:id="rId5"/>
    <p:sldId id="256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81288-C9F7-443C-9991-E629CA7ABB77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1CA64-4739-4237-A8BC-273A22A44D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1CA64-4739-4237-A8BC-273A22A44D1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779B2A-5EA6-4E71-9027-E15D6A081B8A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349D47-DE6E-4561-AB54-0F79443D3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2857520" y="785794"/>
            <a:ext cx="5105400" cy="260984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43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Равновесия</a:t>
            </a:r>
            <a:endParaRPr kumimoji="0" lang="ru-RU" sz="43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теореме Виета</a:t>
            </a:r>
            <a:endParaRPr kumimoji="0" lang="ru-RU" sz="43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2928958" y="4286256"/>
            <a:ext cx="5114778" cy="25717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Свойство корней уравнения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 X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0: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Х 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+</a:t>
            </a:r>
            <a:r>
              <a:rPr kumimoji="0" lang="ru-RU" sz="2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Х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= -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p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a   X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X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= q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/>
          </p:cNvPicPr>
          <p:nvPr/>
        </p:nvPicPr>
        <p:blipFill>
          <a:blip r:embed="rId2" cstate="print"/>
          <a:srcRect l="3488" r="3488"/>
          <a:stretch>
            <a:fillRect/>
          </a:stretch>
        </p:blipFill>
        <p:spPr bwMode="auto">
          <a:xfrm>
            <a:off x="357158" y="1928802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357166"/>
            <a:ext cx="171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ГРУППА №2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«Теоретики»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Направляющие вопросы презентации</a:t>
            </a:r>
            <a:endParaRPr lang="ru-RU" b="1" i="1" u="sng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0412" y="1857364"/>
            <a:ext cx="7933588" cy="4800600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Равновесие в теореме Виета.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Учить или не учить.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Учебный вопрос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Знать связь корней с коэффициентами, решаемого уравнения.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/>
        </p:nvSpPr>
        <p:spPr>
          <a:xfrm>
            <a:off x="928662" y="1285860"/>
            <a:ext cx="8036759" cy="4728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Весы  - единственное зодиакальное созвездие, название которого не связано с названием живых существ. Как же попал этот измерительный инструмент  на небо?</a:t>
            </a:r>
          </a:p>
          <a:p>
            <a:pPr algn="just"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Древнегреческая мифология связывала созвездие Весов с весами богини справедливости Дики. Со своими весами она обходила землю и измеряла справедливые и несправедливые поступки людей, чтобы повсюду в мире царила только справедливость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Зевс оставил весы своей дочери Дики на небе, чтобы напоминать людям о том, что они должны строго придерживаться законов и руководствоваться справедливостью в своих поступках.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14290"/>
            <a:ext cx="72152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ПРЕДАНИЕ</a:t>
            </a:r>
            <a:endParaRPr lang="ru-RU" sz="6000" b="1" i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4414" y="5072074"/>
            <a:ext cx="832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1+2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14620"/>
            <a:ext cx="335755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214290"/>
            <a:ext cx="7429552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Выполнение первого условия</a:t>
            </a:r>
          </a:p>
          <a:p>
            <a:pPr algn="ctr"/>
            <a:r>
              <a:rPr lang="ru-RU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теоремы Виета:</a:t>
            </a:r>
            <a:r>
              <a:rPr lang="en-US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200" b="1" baseline="-25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3200" b="1" baseline="-25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= - p</a:t>
            </a:r>
            <a:endParaRPr lang="ru-RU" sz="3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3571876"/>
            <a:ext cx="400052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Утверждение:</a:t>
            </a:r>
            <a:endParaRPr lang="ru-RU" sz="36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1+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 =3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ru-RU" sz="2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en-US" sz="3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baseline="-25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3600" b="1" baseline="-25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= - p</a:t>
            </a:r>
            <a:endParaRPr lang="ru-RU" sz="3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500174"/>
            <a:ext cx="5000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Требование: Являются ли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и 2 корнями уравнения  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3х + 2 = 0 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5214950"/>
            <a:ext cx="500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786322"/>
            <a:ext cx="928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1+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428604"/>
            <a:ext cx="778674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</a:rPr>
              <a:t> </a:t>
            </a:r>
            <a:r>
              <a:rPr lang="ru-RU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Выполнение второго условия</a:t>
            </a:r>
          </a:p>
          <a:p>
            <a:pPr algn="ctr"/>
            <a:r>
              <a:rPr lang="ru-RU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теоремы Виета:</a:t>
            </a:r>
            <a:r>
              <a:rPr lang="en-US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4000" b="1" baseline="-25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</a:t>
            </a:r>
            <a:r>
              <a:rPr lang="ru-RU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baseline="-25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= q</a:t>
            </a:r>
            <a:endParaRPr lang="ru-RU" sz="4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778" y="2357430"/>
            <a:ext cx="49292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Требование: Являются ли  числа 3 и 2 корнями уравнения  х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-5х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= 0?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3929066"/>
            <a:ext cx="364333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Утверждение:</a:t>
            </a:r>
          </a:p>
          <a:p>
            <a:endParaRPr lang="ru-RU" sz="1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=6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85992"/>
            <a:ext cx="321467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00430" y="4929198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5643578"/>
            <a:ext cx="3571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Вывод:  </a:t>
            </a: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</a:t>
            </a: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= q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4357694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3 </a:t>
            </a:r>
            <a:r>
              <a:rPr lang="ru-RU" sz="2400" dirty="0" smtClean="0">
                <a:solidFill>
                  <a:srgbClr val="FF0000"/>
                </a:solidFill>
                <a:sym typeface="Wingdings"/>
              </a:rPr>
              <a:t></a:t>
            </a:r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71480"/>
            <a:ext cx="7498080" cy="557216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51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Стишок для запоминания</a:t>
            </a:r>
          </a:p>
          <a:p>
            <a:pPr algn="ctr">
              <a:buNone/>
            </a:pPr>
            <a:r>
              <a:rPr lang="ru-RU" sz="51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формул Виета</a:t>
            </a:r>
          </a:p>
          <a:p>
            <a:pPr algn="ctr">
              <a:buNone/>
            </a:pPr>
            <a:endParaRPr lang="ru-RU" b="1" i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6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?</a:t>
            </a:r>
            <a:endParaRPr lang="en-US" sz="6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бы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нам получить,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корни следует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сложить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Знак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  этом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изменить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7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 = </a:t>
            </a:r>
            <a:r>
              <a:rPr lang="ru-RU" sz="7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70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Двух корней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произведенье</a:t>
            </a:r>
            <a:endParaRPr lang="ru-RU" sz="6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Даст нам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 уравненья.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70C0"/>
                </a:solidFill>
                <a:latin typeface="Arial" pitchFamily="34" charset="0"/>
              </a:rPr>
              <a:t>Применение теоремы Виета</a:t>
            </a:r>
            <a:endParaRPr lang="ru-RU" u="sng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728" y="1500174"/>
            <a:ext cx="3657600" cy="4663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Задание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Изучаемый объект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- 7х + 10 = 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уравнение.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Найти корни уравнения.</a:t>
            </a:r>
          </a:p>
          <a:p>
            <a:pPr marL="596646" indent="-514350"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Решение. </a:t>
            </a:r>
          </a:p>
          <a:p>
            <a:pPr marL="596646" indent="-514350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Теория.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Это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приведённое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квадратное уравнение. </a:t>
            </a:r>
          </a:p>
          <a:p>
            <a:pPr marL="596646" indent="-514350">
              <a:buFont typeface="+mj-lt"/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Целые делители 10: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 и 5; 1 и 10; - 1 и - 10; - 5 и – 2.</a:t>
            </a:r>
          </a:p>
          <a:p>
            <a:pPr marL="596646" indent="-514350">
              <a:buFont typeface="+mj-lt"/>
              <a:buAutoNum type="arabicPeriod"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Теорема Виета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3657600" cy="4663440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ru-RU" dirty="0" err="1" smtClean="0"/>
              <a:t>х</a:t>
            </a:r>
            <a:r>
              <a:rPr lang="en-US" baseline="30000" dirty="0" smtClean="0"/>
              <a:t>2</a:t>
            </a:r>
            <a:r>
              <a:rPr lang="ru-RU" dirty="0" smtClean="0"/>
              <a:t> +</a:t>
            </a:r>
            <a:r>
              <a:rPr lang="en-US" dirty="0" smtClean="0"/>
              <a:t> p</a:t>
            </a:r>
            <a:r>
              <a:rPr lang="ru-RU" dirty="0" err="1" smtClean="0"/>
              <a:t>х</a:t>
            </a:r>
            <a:r>
              <a:rPr lang="en-US" dirty="0" smtClean="0"/>
              <a:t>+ q = 0  </a:t>
            </a:r>
          </a:p>
          <a:p>
            <a:pPr algn="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+ х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= 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p,</a:t>
            </a:r>
          </a:p>
          <a:p>
            <a:pPr algn="r">
              <a:buNone/>
            </a:pP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96646" indent="-514350" algn="r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Вычисления.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buNone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p = - 7, q = 10.</a:t>
            </a:r>
          </a:p>
          <a:p>
            <a:pPr algn="r">
              <a:buNone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7,</a:t>
            </a:r>
          </a:p>
          <a:p>
            <a:pPr algn="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10. </a:t>
            </a:r>
          </a:p>
          <a:p>
            <a:pPr algn="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Ответ. 5 и 2</a:t>
            </a:r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858016" y="4429132"/>
            <a:ext cx="214314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6572264" y="2285992"/>
            <a:ext cx="214314" cy="714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406</Words>
  <Application>Microsoft Office PowerPoint</Application>
  <PresentationFormat>Экран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Направляющие вопросы презентации</vt:lpstr>
      <vt:lpstr>Слайд 3</vt:lpstr>
      <vt:lpstr>Слайд 4</vt:lpstr>
      <vt:lpstr>Слайд 5</vt:lpstr>
      <vt:lpstr>Слайд 6</vt:lpstr>
      <vt:lpstr>Применение теоремы Виета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1mctaema@rambler.ru</dc:creator>
  <cp:lastModifiedBy>revaz</cp:lastModifiedBy>
  <cp:revision>27</cp:revision>
  <dcterms:created xsi:type="dcterms:W3CDTF">2012-01-07T19:59:11Z</dcterms:created>
  <dcterms:modified xsi:type="dcterms:W3CDTF">2012-05-11T17:46:17Z</dcterms:modified>
</cp:coreProperties>
</file>