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1B44-BC0C-4DFF-A72A-85DFDA7D078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E2D3-485D-4F87-9304-C4A45DB8D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44046.blog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14282" y="357166"/>
            <a:ext cx="3071834" cy="64017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огласие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 размещение фотографии  и/или             другой личной информации  ребёнка  в сети Интернет в рамках учебного проекта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Я,_______________________________________________________________________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                     (Ф.И.О) родителя,  или иного  законного представителя ребенка)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настоящим даю, не даю (нужное подчеркнуть) своё согласие на размещение фотографии и/или другой личной информации моего ребенка учащегося 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____</a:t>
            </a:r>
            <a:r>
              <a:rPr lang="ru-RU" sz="1300" b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__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класса 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(Ф.И.) __________________________________ в сети Интернет в рамках участия </a:t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образовательных проектах.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 первому требованию родителей или иных законных представителей </a:t>
            </a:r>
            <a:r>
              <a:rPr lang="ru-RU" sz="1300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_г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по  </a:t>
            </a:r>
            <a:r>
              <a:rPr kumimoji="0" lang="ru-RU" sz="13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«-----------------------------------------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_»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согласие            отзывается  письменным  заявлением.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                  Данное согласие действует с  «_____»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_______________г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428992" y="357166"/>
            <a:ext cx="2500330" cy="6355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4600"/>
                </a:solidFill>
                <a:effectLst/>
                <a:latin typeface="Arial" pitchFamily="34" charset="0"/>
                <a:ea typeface="Times New Roman" pitchFamily="18" charset="0"/>
              </a:rPr>
              <a:t>Роль родителей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Важно, что все мы сможем взаимодействовать во время работы в проекте.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Ваш ребенок, возможно, нуждается в дополнительном компьютерном времени, доступе к ресурсам нашего учебного сообщества через Интернет, и времени, чтобы работать в группе.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Ваша поддержка в течение всего проекта может быть очень важна для результатов обучения.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072198" y="357167"/>
            <a:ext cx="2857488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4600"/>
                </a:solidFill>
                <a:effectLst/>
                <a:latin typeface="Arial" pitchFamily="34" charset="0"/>
                <a:ea typeface="Times New Roman" pitchFamily="18" charset="0"/>
              </a:rPr>
              <a:t>Роль учителя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как учитель буду меньше читать, рассказывать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дам возможность вашему ребёнку играть роль эксперта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определенной области.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буду отвечать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 обеспечение материалами, руководство, и поддержку,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я не буду сразу давать "правильные" ответы на все трудные вопросы, которыми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займемся. Вы можете наблюдать работу нашего класса  и участвовать в обсуждении на странице </a:t>
            </a:r>
            <a:r>
              <a:rPr lang="en-US" sz="1200" b="1" u="sng" dirty="0" smtClean="0">
                <a:latin typeface="Arial" pitchFamily="34" charset="0"/>
                <a:ea typeface="Times New Roman" pitchFamily="18" charset="0"/>
              </a:rPr>
              <a:t>pole</a:t>
            </a:r>
            <a:r>
              <a:rPr lang="ru-RU" sz="1200" b="1" u="sng" dirty="0" smtClean="0">
                <a:latin typeface="Arial" pitchFamily="34" charset="0"/>
                <a:ea typeface="Times New Roman" pitchFamily="18" charset="0"/>
              </a:rPr>
              <a:t>1936@ </a:t>
            </a:r>
            <a:r>
              <a:rPr lang="en-US" sz="1200" b="1" u="sng" dirty="0" smtClean="0">
                <a:latin typeface="Arial" pitchFamily="34" charset="0"/>
                <a:ea typeface="Times New Roman" pitchFamily="18" charset="0"/>
              </a:rPr>
              <a:t>gmail.com</a:t>
            </a:r>
            <a:endParaRPr lang="en-US" sz="1200" u="sng" dirty="0" smtClean="0"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hlinkClick r:id="rId2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блога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или написать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мне письмо по электронной почте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</a:rPr>
              <a:t>mctaema@rambler.ru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572008"/>
            <a:ext cx="15875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1mctaema@rambler.ru</dc:creator>
  <cp:lastModifiedBy>1mctaema@rambler.ru</cp:lastModifiedBy>
  <cp:revision>4</cp:revision>
  <dcterms:created xsi:type="dcterms:W3CDTF">2012-01-14T14:36:35Z</dcterms:created>
  <dcterms:modified xsi:type="dcterms:W3CDTF">2012-01-14T19:54:24Z</dcterms:modified>
</cp:coreProperties>
</file>