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B707-4D23-4B53-8C64-37B73DE15F60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FD8C-411D-4FFD-AD01-5FAA83E37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B707-4D23-4B53-8C64-37B73DE15F60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FD8C-411D-4FFD-AD01-5FAA83E37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B707-4D23-4B53-8C64-37B73DE15F60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FD8C-411D-4FFD-AD01-5FAA83E37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B707-4D23-4B53-8C64-37B73DE15F60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FD8C-411D-4FFD-AD01-5FAA83E37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B707-4D23-4B53-8C64-37B73DE15F60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FD8C-411D-4FFD-AD01-5FAA83E37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B707-4D23-4B53-8C64-37B73DE15F60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FD8C-411D-4FFD-AD01-5FAA83E37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B707-4D23-4B53-8C64-37B73DE15F60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FD8C-411D-4FFD-AD01-5FAA83E37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B707-4D23-4B53-8C64-37B73DE15F60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FD8C-411D-4FFD-AD01-5FAA83E37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B707-4D23-4B53-8C64-37B73DE15F60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FD8C-411D-4FFD-AD01-5FAA83E37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B707-4D23-4B53-8C64-37B73DE15F60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FD8C-411D-4FFD-AD01-5FAA83E37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B707-4D23-4B53-8C64-37B73DE15F60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8FD8C-411D-4FFD-AD01-5FAA83E37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9B707-4D23-4B53-8C64-37B73DE15F60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8FD8C-411D-4FFD-AD01-5FAA83E375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00034" y="571480"/>
            <a:ext cx="2428892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Довести 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 сведения администрации, </a:t>
            </a:r>
            <a:endParaRPr lang="ru-RU" sz="2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учителей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учащихся 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их родителей о новых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технологиях. </a:t>
            </a:r>
            <a:r>
              <a:rPr lang="ru-RU" sz="2000" b="1" dirty="0">
                <a:solidFill>
                  <a:schemeClr val="bg1"/>
                </a:solidFill>
              </a:rPr>
              <a:t>преподавания.</a:t>
            </a:r>
          </a:p>
        </p:txBody>
      </p:sp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6286512" y="642918"/>
            <a:ext cx="232092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Способствовать</a:t>
            </a:r>
          </a:p>
          <a:p>
            <a:pPr algn="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развитию мотивации учащихся и осуществлять поддержку со стороны учителя.</a:t>
            </a: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285720" y="4786322"/>
            <a:ext cx="330837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Освоение технологий: «работа в группах», «проектный метод»</a:t>
            </a: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6786578" y="4429132"/>
            <a:ext cx="21082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endParaRPr lang="ru-RU" sz="2200" b="1" dirty="0" smtClean="0">
              <a:solidFill>
                <a:srgbClr val="7030A0"/>
              </a:solidFill>
            </a:endParaRPr>
          </a:p>
          <a:p>
            <a:pPr algn="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Обсудить 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результаты и сделать выводы.</a:t>
            </a:r>
          </a:p>
        </p:txBody>
      </p:sp>
      <p:sp>
        <p:nvSpPr>
          <p:cNvPr id="8" name="Стрелка углом 7"/>
          <p:cNvSpPr/>
          <p:nvPr/>
        </p:nvSpPr>
        <p:spPr>
          <a:xfrm rot="16200000">
            <a:off x="1521886" y="2621462"/>
            <a:ext cx="813816" cy="1285884"/>
          </a:xfrm>
          <a:prstGeom prst="bentArrow">
            <a:avLst>
              <a:gd name="adj1" fmla="val 25000"/>
              <a:gd name="adj2" fmla="val 25000"/>
              <a:gd name="adj3" fmla="val 23188"/>
              <a:gd name="adj4" fmla="val 4375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Стрелка углом 8"/>
          <p:cNvSpPr/>
          <p:nvPr/>
        </p:nvSpPr>
        <p:spPr>
          <a:xfrm rot="5400000">
            <a:off x="7094050" y="3764470"/>
            <a:ext cx="813816" cy="1285884"/>
          </a:xfrm>
          <a:prstGeom prst="bentArrow">
            <a:avLst>
              <a:gd name="adj1" fmla="val 25000"/>
              <a:gd name="adj2" fmla="val 25000"/>
              <a:gd name="adj3" fmla="val 23188"/>
              <a:gd name="adj4" fmla="val 4375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трелка углом 9"/>
          <p:cNvSpPr/>
          <p:nvPr/>
        </p:nvSpPr>
        <p:spPr>
          <a:xfrm rot="16200000" flipH="1">
            <a:off x="1500166" y="3714752"/>
            <a:ext cx="857256" cy="1285884"/>
          </a:xfrm>
          <a:prstGeom prst="bentArrow">
            <a:avLst>
              <a:gd name="adj1" fmla="val 25000"/>
              <a:gd name="adj2" fmla="val 25000"/>
              <a:gd name="adj3" fmla="val 23188"/>
              <a:gd name="adj4" fmla="val 4375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углом 10"/>
          <p:cNvSpPr/>
          <p:nvPr/>
        </p:nvSpPr>
        <p:spPr>
          <a:xfrm rot="5400000" flipH="1">
            <a:off x="7088966" y="2626546"/>
            <a:ext cx="823984" cy="1285884"/>
          </a:xfrm>
          <a:prstGeom prst="bentArrow">
            <a:avLst>
              <a:gd name="adj1" fmla="val 25000"/>
              <a:gd name="adj2" fmla="val 25000"/>
              <a:gd name="adj3" fmla="val 23188"/>
              <a:gd name="adj4" fmla="val 4375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928926" y="2000240"/>
            <a:ext cx="3571900" cy="350046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AutoShape 2"/>
          <p:cNvSpPr txBox="1">
            <a:spLocks noChangeArrowheads="1"/>
          </p:cNvSpPr>
          <p:nvPr/>
        </p:nvSpPr>
        <p:spPr>
          <a:xfrm>
            <a:off x="3000364" y="3214686"/>
            <a:ext cx="3429024" cy="7143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 cap="rnd">
            <a:noFill/>
          </a:ln>
        </p:spPr>
        <p:txBody>
          <a:bodyPr vert="horz" rtlCol="0" anchor="b" anchorCtr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200" b="1" i="1" u="sng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7030A0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Начало работы</a:t>
            </a:r>
            <a:endParaRPr kumimoji="0" lang="ru-RU" sz="4200" b="1" i="1" u="sng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7030A0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49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1mctaema@rambler.ru</dc:creator>
  <cp:lastModifiedBy>revaz</cp:lastModifiedBy>
  <cp:revision>9</cp:revision>
  <dcterms:created xsi:type="dcterms:W3CDTF">2012-01-15T08:30:29Z</dcterms:created>
  <dcterms:modified xsi:type="dcterms:W3CDTF">2012-05-11T17:35:19Z</dcterms:modified>
</cp:coreProperties>
</file>