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4" r:id="rId2"/>
    <p:sldId id="273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2" r:id="rId16"/>
    <p:sldId id="271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explode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8F4EAF8-732C-43DF-AFCE-33032DF9A425}" type="datetimeFigureOut">
              <a:rPr lang="ru-RU" smtClean="0"/>
              <a:pPr/>
              <a:t>08.02.2010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98F5FB7-FFED-4AC2-8747-9DF913168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newsflash/>
    <p:sndAc>
      <p:stSnd>
        <p:snd r:embed="rId13" name="explode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E%D1%80%D1%82-%D0%BE-%D0%9F%D1%80%D0%B5%D0%BD%D1%81" TargetMode="External"/><Relationship Id="rId3" Type="http://schemas.openxmlformats.org/officeDocument/2006/relationships/hyperlink" Target="http://ru.wikipedia.org/wiki/%D0%97%D0%B5%D0%BC%D0%BB%D0%B5%D1%82%D1%80%D1%8F%D1%81%D0%B5%D0%BD%D0%B8%D0%B5" TargetMode="External"/><Relationship Id="rId7" Type="http://schemas.openxmlformats.org/officeDocument/2006/relationships/hyperlink" Target="http://ru.wikipedia.org/wiki/%D0%A0%D0%B5%D1%81%D0%BF%D1%83%D0%B1%D0%BB%D0%B8%D0%BA%D0%B0_%D0%93%D0%B0%D0%B8%D1%82%D0%B8" TargetMode="External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ru.wikipedia.org/wiki/%D0%AD%D0%BF%D0%B8%D1%86%D0%B5%D0%BD%D1%82%D1%80_%D0%B7%D0%B5%D0%BC%D0%BB%D0%B5%D1%82%D1%80%D1%8F%D1%81%D0%B5%D0%BD%D0%B8%D1%8F" TargetMode="External"/><Relationship Id="rId11" Type="http://schemas.openxmlformats.org/officeDocument/2006/relationships/hyperlink" Target="http://ru.wikipedia.org/wiki/%D0%90%D1%84%D1%82%D0%B5%D1%80%D1%88%D0%BE%D0%BA" TargetMode="External"/><Relationship Id="rId5" Type="http://schemas.openxmlformats.org/officeDocument/2006/relationships/hyperlink" Target="http://ru.wikipedia.org/wiki/12_%D1%8F%D0%BD%D0%B2%D0%B0%D1%80%D1%8F" TargetMode="External"/><Relationship Id="rId10" Type="http://schemas.openxmlformats.org/officeDocument/2006/relationships/hyperlink" Target="http://ru.wikipedia.org/wiki/%D0%9C%D0%B0%D0%B3%D0%BD%D0%B8%D1%82%D1%83%D0%B4%D0%B0_%D0%B7%D0%B5%D0%BC%D0%BB%D0%B5%D1%82%D1%80%D1%8F%D1%81%D0%B5%D0%BD%D0%B8%D1%8F" TargetMode="External"/><Relationship Id="rId4" Type="http://schemas.openxmlformats.org/officeDocument/2006/relationships/hyperlink" Target="http://ru.wikipedia.org/wiki/%D0%93%D0%B0%D0%B8%D1%82%D0%B8_(%D0%BE%D1%81%D1%82%D1%80%D0%BE%D0%B2)" TargetMode="External"/><Relationship Id="rId9" Type="http://schemas.openxmlformats.org/officeDocument/2006/relationships/hyperlink" Target="http://ru.wikipedia.org/wiki/%D0%93%D0%B8%D0%BF%D0%BE%D1%86%D0%B5%D0%BD%D1%82%D1%8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14346" y="428604"/>
            <a:ext cx="8358246" cy="4357718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 добрым утром,</a:t>
            </a:r>
            <a:br>
              <a:rPr lang="ru-RU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66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ребята!</a:t>
            </a:r>
            <a:endParaRPr lang="ru-RU" sz="66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357166"/>
            <a:ext cx="7429552" cy="6210330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ch070531_YuDemyanchu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785794"/>
            <a:ext cx="8238894" cy="5496887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5939092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714356"/>
            <a:ext cx="8505039" cy="5805290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147080" cy="5788839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rakatau_0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642918"/>
            <a:ext cx="8472548" cy="5286412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hina-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857232"/>
            <a:ext cx="7908083" cy="5087164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2_48_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357166"/>
            <a:ext cx="8639547" cy="5967434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e608-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857232"/>
            <a:ext cx="7928782" cy="5201281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57158" y="857232"/>
            <a:ext cx="3214718" cy="5391168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Землетрясение на Гаити 2010 года</a:t>
            </a:r>
            <a:r>
              <a:rPr lang="ru-RU" sz="1800" dirty="0" smtClean="0"/>
              <a:t> — крупное </a:t>
            </a:r>
            <a:r>
              <a:rPr lang="ru-RU" sz="1800" dirty="0" smtClean="0">
                <a:hlinkClick r:id="rId3" tooltip="Землетрясение"/>
              </a:rPr>
              <a:t>землетрясение</a:t>
            </a:r>
            <a:r>
              <a:rPr lang="ru-RU" sz="1800" dirty="0" smtClean="0"/>
              <a:t> на острове </a:t>
            </a:r>
            <a:r>
              <a:rPr lang="ru-RU" sz="1800" dirty="0" smtClean="0">
                <a:hlinkClick r:id="rId4" tooltip="Гаити (остров)"/>
              </a:rPr>
              <a:t>Гаити</a:t>
            </a:r>
            <a:r>
              <a:rPr lang="ru-RU" sz="1800" dirty="0" smtClean="0"/>
              <a:t>, произошедшее </a:t>
            </a:r>
            <a:r>
              <a:rPr lang="ru-RU" sz="1800" dirty="0" smtClean="0">
                <a:hlinkClick r:id="rId5" tooltip="12 января"/>
              </a:rPr>
              <a:t>12 января</a:t>
            </a:r>
            <a:r>
              <a:rPr lang="ru-RU" sz="1800" dirty="0" smtClean="0"/>
              <a:t> в 16 часов 53 минуты по местному времени .</a:t>
            </a:r>
            <a:r>
              <a:rPr lang="ru-RU" sz="1800" dirty="0" smtClean="0">
                <a:hlinkClick r:id="rId6" tooltip="Эпицентр землетрясения"/>
              </a:rPr>
              <a:t>Эпицентр</a:t>
            </a:r>
            <a:r>
              <a:rPr lang="ru-RU" sz="1800" dirty="0" smtClean="0"/>
              <a:t> находился в 22 км к юго-западу от столицы </a:t>
            </a:r>
            <a:r>
              <a:rPr lang="ru-RU" sz="1800" dirty="0" smtClean="0">
                <a:hlinkClick r:id="rId7" tooltip="Республика Гаити"/>
              </a:rPr>
              <a:t>Республики Гаити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8" tooltip="Порт-о-Пренс"/>
              </a:rPr>
              <a:t>Порт-о-Пренс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9" tooltip="Гипоцентр"/>
              </a:rPr>
              <a:t>гипоцентр</a:t>
            </a:r>
            <a:r>
              <a:rPr lang="ru-RU" sz="1800" dirty="0" smtClean="0"/>
              <a:t> на глубине 13 км. После основного толчка силой в </a:t>
            </a:r>
            <a:r>
              <a:rPr lang="ru-RU" sz="1800" dirty="0" smtClean="0">
                <a:hlinkClick r:id="rId10" tooltip="Магнитуда землетрясения"/>
              </a:rPr>
              <a:t>7 магнитуд</a:t>
            </a:r>
            <a:r>
              <a:rPr lang="ru-RU" sz="1800" dirty="0" smtClean="0"/>
              <a:t> по шкале Рихтера было зарегистрировано множество </a:t>
            </a:r>
            <a:r>
              <a:rPr lang="ru-RU" sz="1800" dirty="0" smtClean="0">
                <a:hlinkClick r:id="rId11" tooltip="Афтершок"/>
              </a:rPr>
              <a:t>повторных</a:t>
            </a:r>
            <a:r>
              <a:rPr lang="ru-RU" sz="1800" dirty="0" smtClean="0"/>
              <a:t> толчков, в том числе 15 </a:t>
            </a:r>
            <a:r>
              <a:rPr lang="ru-RU" sz="1800" dirty="0" err="1" smtClean="0"/>
              <a:t>афтершоков</a:t>
            </a:r>
            <a:r>
              <a:rPr lang="ru-RU" sz="1800" dirty="0" smtClean="0"/>
              <a:t> силой выше 5 магнитуд</a:t>
            </a:r>
            <a:endParaRPr lang="ru-RU" sz="1800" dirty="0"/>
          </a:p>
        </p:txBody>
      </p:sp>
      <p:pic>
        <p:nvPicPr>
          <p:cNvPr id="7" name="Содержимое 6" descr="makeim.php.jpg"/>
          <p:cNvPicPr>
            <a:picLocks noGrp="1" noChangeAspect="1"/>
          </p:cNvPicPr>
          <p:nvPr>
            <p:ph sz="half" idx="1"/>
          </p:nvPr>
        </p:nvPicPr>
        <p:blipFill>
          <a:blip r:embed="rId12"/>
          <a:stretch>
            <a:fillRect/>
          </a:stretch>
        </p:blipFill>
        <p:spPr>
          <a:xfrm>
            <a:off x="3643306" y="1428736"/>
            <a:ext cx="5111750" cy="4379132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405842" cy="156136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Banco" pitchFamily="18" charset="0"/>
              </a:rPr>
              <a:t>Спасибо всем за   работу!</a:t>
            </a:r>
            <a:endParaRPr lang="ru-RU" sz="5400" dirty="0">
              <a:latin typeface="Banco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209056" cy="3500462"/>
          </a:xfrm>
        </p:spPr>
        <p:txBody>
          <a:bodyPr>
            <a:noAutofit/>
          </a:bodyPr>
          <a:lstStyle/>
          <a:p>
            <a:r>
              <a:rPr lang="ru-RU" sz="3200" dirty="0" smtClean="0"/>
              <a:t>Хребтами горбились породы,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Взрывались, плавились, кипя,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 миллионы лет природа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Лепила самое себя…</a:t>
            </a:r>
            <a:endParaRPr lang="ru-RU" sz="3200" dirty="0"/>
          </a:p>
        </p:txBody>
      </p:sp>
      <p:pic>
        <p:nvPicPr>
          <p:cNvPr id="1026" name="Picture 2" descr="C:\Documents and Settings\Владелец\Рабочий стол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358246" cy="59864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428604"/>
            <a:ext cx="50720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chemeClr val="bg1"/>
                </a:solidFill>
              </a:rPr>
              <a:t>Хребтами горбились породы,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Взрывались</a:t>
            </a:r>
            <a:r>
              <a:rPr lang="ru-RU" sz="2400" i="1" dirty="0" smtClean="0">
                <a:solidFill>
                  <a:schemeClr val="bg1"/>
                </a:solidFill>
              </a:rPr>
              <a:t>, плавились, кипя,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И миллионы лет природа</a:t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/>
            </a:r>
            <a:br>
              <a:rPr lang="ru-RU" sz="2400" i="1" dirty="0" smtClean="0">
                <a:solidFill>
                  <a:schemeClr val="bg1"/>
                </a:solidFill>
              </a:rPr>
            </a:br>
            <a:r>
              <a:rPr lang="ru-RU" sz="2400" i="1" dirty="0" smtClean="0">
                <a:solidFill>
                  <a:schemeClr val="bg1"/>
                </a:solidFill>
              </a:rPr>
              <a:t>Лепила самое себя…</a:t>
            </a:r>
            <a:endParaRPr lang="ru-RU" sz="2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928671"/>
            <a:ext cx="8172480" cy="4143404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Banco" pitchFamily="18" charset="0"/>
              </a:rPr>
              <a:t>Внутренние </a:t>
            </a:r>
            <a:r>
              <a:rPr lang="ru-RU" sz="6600" dirty="0" smtClean="0">
                <a:latin typeface="Banco" pitchFamily="18" charset="0"/>
              </a:rPr>
              <a:t>процессы, формирующие </a:t>
            </a:r>
            <a:r>
              <a:rPr lang="ru-RU" sz="6600" dirty="0" smtClean="0">
                <a:latin typeface="Banco" pitchFamily="18" charset="0"/>
              </a:rPr>
              <a:t>поверхность Земли</a:t>
            </a:r>
            <a:endParaRPr lang="ru-RU" sz="6600" dirty="0">
              <a:latin typeface="Banco" pitchFamily="18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148992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nco" pitchFamily="18" charset="0"/>
              </a:rPr>
              <a:t>Внутреннее строение Земли</a:t>
            </a:r>
            <a:endParaRPr lang="ru-RU" dirty="0">
              <a:latin typeface="Banco" pitchFamily="18" charset="0"/>
            </a:endParaRPr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000240"/>
            <a:ext cx="4714908" cy="3819525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2786050" y="2857496"/>
            <a:ext cx="2000264" cy="114300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822033" y="2393149"/>
            <a:ext cx="1143008" cy="107157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57422" y="5214950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Земная кора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928926" y="4857760"/>
            <a:ext cx="500066" cy="2857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00628" y="2000240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Нижняя мантия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000628" y="5357826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Верхняя мантия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5143504" y="2285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V="1">
            <a:off x="5786446" y="4429132"/>
            <a:ext cx="857256" cy="5715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  <a:effectLst>
            <a:outerShdw dist="50800" sx="1000" sy="1000" algn="ctr" rotWithShape="0">
              <a:schemeClr val="bg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2928926" y="4786322"/>
            <a:ext cx="500066" cy="35719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14612" y="2714620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r>
              <a:rPr lang="ru-RU" dirty="0" smtClean="0"/>
              <a:t>дро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9" grpId="0" build="allAtOnce"/>
      <p:bldP spid="20" grpId="0" build="allAtOnce"/>
      <p:bldP spid="2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248082225_volcanic_eruptions_1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357166"/>
            <a:ext cx="8643966" cy="6357982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5bd006d-aa4c-49dd-9d9c-fbc59369981c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877" y="428604"/>
            <a:ext cx="8251089" cy="5929354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428604"/>
            <a:ext cx="8029097" cy="5715040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e931225a91aaad29019ea22075b05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8123268" cy="5929354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a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472" y="242606"/>
            <a:ext cx="8001056" cy="6415378"/>
          </a:xfrm>
        </p:spPr>
      </p:pic>
    </p:spTree>
  </p:cSld>
  <p:clrMapOvr>
    <a:masterClrMapping/>
  </p:clrMapOvr>
  <p:transition spd="slow">
    <p:newsflash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98</TotalTime>
  <Words>38</Words>
  <Application>Microsoft Office PowerPoint</Application>
  <PresentationFormat>Экран (4:3)</PresentationFormat>
  <Paragraphs>11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 добрым утром,  ребята!</vt:lpstr>
      <vt:lpstr>Хребтами горбились породы,    Взрывались, плавились, кипя,  И миллионы лет природа  Лепила самое себя…</vt:lpstr>
      <vt:lpstr>Внутренние процессы, формирующие поверхность Земли</vt:lpstr>
      <vt:lpstr>Внутреннее строение Земли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всем за   работу!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Внутренние процессы формирующие поверхность Земли</dc:title>
  <dc:creator>XP GAME 2007</dc:creator>
  <cp:lastModifiedBy>школа 31</cp:lastModifiedBy>
  <cp:revision>15</cp:revision>
  <dcterms:created xsi:type="dcterms:W3CDTF">2010-02-06T15:15:56Z</dcterms:created>
  <dcterms:modified xsi:type="dcterms:W3CDTF">2010-02-08T11:49:20Z</dcterms:modified>
</cp:coreProperties>
</file>