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60" r:id="rId3"/>
    <p:sldId id="258" r:id="rId4"/>
    <p:sldId id="265" r:id="rId5"/>
    <p:sldId id="262" r:id="rId6"/>
    <p:sldId id="263" r:id="rId7"/>
    <p:sldId id="261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123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BD66F-BF5B-4D89-B044-414769AB0A57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35373-6748-4BA4-AB6B-5714DA215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373-6748-4BA4-AB6B-5714DA215B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5F0E7A-2A62-4078-99D7-7AA484E096A1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C92A68-BF39-4251-ADE3-BE7AF9E45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533400"/>
            <a:ext cx="7643866" cy="2868168"/>
          </a:xfrm>
        </p:spPr>
        <p:txBody>
          <a:bodyPr/>
          <a:lstStyle/>
          <a:p>
            <a:r>
              <a:rPr lang="ru-RU" i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354442" y="6143643"/>
            <a:ext cx="511477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«К большому терпенью придет и уменье».</a:t>
            </a:r>
            <a: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 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Инструменты и приспособления для швейных работ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5143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МАТЕРИАЛЫ </a:t>
            </a:r>
            <a:r>
              <a:rPr lang="ru-RU" sz="3200" dirty="0" smtClean="0"/>
              <a:t>– ткань, нитки, бумага, картон.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РАБОЧИЕ ИНСТРУМЕНТЫ </a:t>
            </a:r>
            <a:r>
              <a:rPr lang="ru-RU" sz="3200" dirty="0" smtClean="0"/>
              <a:t>– иглы, ножницы.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ИЗМЕРИТЕЛЬНЫЕ ИНСТРУМЕНТЫ </a:t>
            </a:r>
            <a:r>
              <a:rPr lang="ru-RU" sz="3200" dirty="0" smtClean="0"/>
              <a:t>– линейка, угольник, сантиметровая лента.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ПРИСПОСОБЛЕНИЯ</a:t>
            </a:r>
            <a:r>
              <a:rPr lang="ru-RU" sz="3200" dirty="0" smtClean="0"/>
              <a:t> – булавка, наперсток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err="1" smtClean="0"/>
              <a:t>Физминутка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Утром бабочка проснулась,</a:t>
            </a:r>
            <a:br>
              <a:rPr lang="ru-RU" sz="4400" dirty="0" smtClean="0"/>
            </a:br>
            <a:r>
              <a:rPr lang="ru-RU" sz="4400" dirty="0" smtClean="0"/>
              <a:t>Улыбнулась, потянулась.</a:t>
            </a:r>
            <a:br>
              <a:rPr lang="ru-RU" sz="4400" dirty="0" smtClean="0"/>
            </a:br>
            <a:r>
              <a:rPr lang="ru-RU" sz="4400" dirty="0" smtClean="0"/>
              <a:t>«Раз» - росой она умылась,</a:t>
            </a:r>
            <a:br>
              <a:rPr lang="ru-RU" sz="4400" dirty="0" smtClean="0"/>
            </a:br>
            <a:r>
              <a:rPr lang="ru-RU" sz="4400" dirty="0" smtClean="0"/>
              <a:t>«Два» - изящно покружилась.</a:t>
            </a:r>
            <a:br>
              <a:rPr lang="ru-RU" sz="4400" dirty="0" smtClean="0"/>
            </a:br>
            <a:r>
              <a:rPr lang="ru-RU" sz="4400" dirty="0" smtClean="0"/>
              <a:t>«Три» - нагнулась и присела,</a:t>
            </a:r>
            <a:br>
              <a:rPr lang="ru-RU" sz="4400" dirty="0" smtClean="0"/>
            </a:br>
            <a:r>
              <a:rPr lang="ru-RU" sz="4400" dirty="0" smtClean="0"/>
              <a:t>На «четыре» улетела.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Шов </a:t>
            </a:r>
            <a:r>
              <a:rPr lang="ru-RU" b="1" dirty="0" err="1" smtClean="0"/>
              <a:t>вподгибку</a:t>
            </a:r>
            <a:r>
              <a:rPr lang="ru-RU" b="1" dirty="0" smtClean="0"/>
              <a:t> с открытым срезом.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А) вид с лицевой стороны;</a:t>
            </a:r>
          </a:p>
          <a:p>
            <a:r>
              <a:rPr lang="ru-RU" dirty="0" smtClean="0"/>
              <a:t>Б) вид с изнаночной стороны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42968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ПРОВЕРКА КАЧЕСТВА ВЫПОЛНЕНИЯ ШВА ВПОДГИБКУ С ОТКРЫТЫМ СРЕЗОМ.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Ширина подгибки одинакова по всей длине.</a:t>
            </a:r>
          </a:p>
          <a:p>
            <a:r>
              <a:rPr lang="ru-RU" sz="4400" dirty="0" smtClean="0"/>
              <a:t>Машинная строчка ровная, проложена на 1-2мм от обработанного среза детали.</a:t>
            </a:r>
          </a:p>
          <a:p>
            <a:r>
              <a:rPr lang="ru-RU" sz="4400" dirty="0" smtClean="0"/>
              <a:t> Шов </a:t>
            </a:r>
            <a:r>
              <a:rPr lang="ru-RU" sz="4400" dirty="0" err="1" smtClean="0"/>
              <a:t>приутюжен</a:t>
            </a:r>
            <a:r>
              <a:rPr lang="ru-RU" sz="4400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ФИЗМИНУТКА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097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1, 2, 3 – выросли цветы,</a:t>
            </a:r>
          </a:p>
          <a:p>
            <a:pPr>
              <a:buNone/>
            </a:pPr>
            <a:r>
              <a:rPr lang="ru-RU" b="1" dirty="0" smtClean="0"/>
              <a:t>К солнцу потянулись высоко,</a:t>
            </a:r>
          </a:p>
          <a:p>
            <a:pPr>
              <a:buNone/>
            </a:pPr>
            <a:r>
              <a:rPr lang="ru-RU" b="1" dirty="0" smtClean="0"/>
              <a:t>Стало им приятно и тепло.</a:t>
            </a:r>
          </a:p>
          <a:p>
            <a:pPr>
              <a:buNone/>
            </a:pPr>
            <a:r>
              <a:rPr lang="ru-RU" b="1" dirty="0" smtClean="0"/>
              <a:t>Ветерок пролетел,</a:t>
            </a:r>
          </a:p>
          <a:p>
            <a:pPr>
              <a:buNone/>
            </a:pPr>
            <a:r>
              <a:rPr lang="ru-RU" b="1" dirty="0" err="1" smtClean="0"/>
              <a:t>Стебелёчки</a:t>
            </a:r>
            <a:r>
              <a:rPr lang="ru-RU" b="1" dirty="0" smtClean="0"/>
              <a:t> покачал –</a:t>
            </a:r>
          </a:p>
          <a:p>
            <a:pPr>
              <a:buNone/>
            </a:pPr>
            <a:r>
              <a:rPr lang="ru-RU" b="1" dirty="0" smtClean="0"/>
              <a:t>Вправо качнулись – низко пригнулись,</a:t>
            </a:r>
          </a:p>
          <a:p>
            <a:pPr>
              <a:buNone/>
            </a:pPr>
            <a:r>
              <a:rPr lang="ru-RU" b="1" dirty="0" smtClean="0"/>
              <a:t>Влево качнулись – низко пригнулись.</a:t>
            </a:r>
          </a:p>
          <a:p>
            <a:pPr>
              <a:buNone/>
            </a:pPr>
            <a:r>
              <a:rPr lang="ru-RU" b="1" dirty="0" smtClean="0"/>
              <a:t>Ветерок, улетай, ты цветочки не ломай!</a:t>
            </a:r>
          </a:p>
          <a:p>
            <a:pPr>
              <a:buNone/>
            </a:pPr>
            <a:r>
              <a:rPr lang="ru-RU" b="1" dirty="0" smtClean="0"/>
              <a:t>Пусть они цветут, растут –</a:t>
            </a:r>
          </a:p>
          <a:p>
            <a:pPr>
              <a:buNone/>
            </a:pPr>
            <a:r>
              <a:rPr lang="ru-RU" b="1" dirty="0" smtClean="0"/>
              <a:t>Детям радости несут!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4195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Последовательность выполнения шва </a:t>
            </a:r>
            <a:r>
              <a:rPr lang="ru-RU" sz="4400" b="1" dirty="0" err="1" smtClean="0"/>
              <a:t>вподгибку</a:t>
            </a:r>
            <a:r>
              <a:rPr lang="ru-RU" sz="4400" b="1" dirty="0" smtClean="0"/>
              <a:t> с закрытым срезом.</a:t>
            </a:r>
            <a:endParaRPr lang="ru-RU" sz="44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578647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285992"/>
            <a:ext cx="278608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472518" cy="952170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400" b="1" dirty="0" smtClean="0"/>
              <a:t>Проверка качества работы ШВА ВПОДГИБКУ С ЗАКРЫТЫМ СРЕЗОМ.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3600" b="1" dirty="0" smtClean="0"/>
              <a:t>Ширина шва одинакова по всей длине.</a:t>
            </a:r>
            <a:endParaRPr lang="ru-RU" sz="3600" dirty="0" smtClean="0"/>
          </a:p>
          <a:p>
            <a:r>
              <a:rPr lang="ru-RU" sz="3600" b="1" dirty="0" smtClean="0"/>
              <a:t>Машинная строчка проложена на 1-2мм от края внутреннего подгиба.</a:t>
            </a:r>
            <a:endParaRPr lang="ru-RU" sz="3600" dirty="0" smtClean="0"/>
          </a:p>
          <a:p>
            <a:r>
              <a:rPr lang="ru-RU" sz="3600" b="1" smtClean="0"/>
              <a:t>Шов </a:t>
            </a:r>
            <a:r>
              <a:rPr lang="ru-RU" sz="3600" b="1" dirty="0" smtClean="0"/>
              <a:t>хорошо </a:t>
            </a:r>
            <a:r>
              <a:rPr lang="ru-RU" sz="3600" b="1" dirty="0" err="1" smtClean="0"/>
              <a:t>приутюжен</a:t>
            </a:r>
            <a:r>
              <a:rPr lang="ru-RU" sz="3600" b="1" dirty="0" smtClean="0"/>
              <a:t>. 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929718" cy="1589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выполнения шва </a:t>
            </a:r>
            <a:r>
              <a:rPr lang="ru-RU" dirty="0" err="1" smtClean="0"/>
              <a:t>вподгибку</a:t>
            </a:r>
            <a:r>
              <a:rPr lang="ru-RU" dirty="0" smtClean="0"/>
              <a:t> с закрытым срезом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Подогнуть срез ткани на изнаночную сторону на 7мм, заметать.</a:t>
            </a:r>
          </a:p>
          <a:p>
            <a:r>
              <a:rPr lang="ru-RU" sz="3200" dirty="0" smtClean="0"/>
              <a:t>Перегнуть подгиб на изнаночную сторону на 2см, заметать.</a:t>
            </a:r>
          </a:p>
          <a:p>
            <a:r>
              <a:rPr lang="ru-RU" sz="3200" dirty="0" smtClean="0"/>
              <a:t>Проложить машинную строчку на 1-2мм от  края внутреннего подгиба. Удалить нитки замётывания. </a:t>
            </a:r>
          </a:p>
          <a:p>
            <a:r>
              <a:rPr lang="ru-RU" sz="3200" dirty="0" err="1" smtClean="0"/>
              <a:t>Приутюжить</a:t>
            </a:r>
            <a:r>
              <a:rPr lang="ru-RU" sz="3200" dirty="0" smtClean="0"/>
              <a:t> шов.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212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.  </vt:lpstr>
      <vt:lpstr>Инструменты и приспособления для швейных работ</vt:lpstr>
      <vt:lpstr>Физминутка </vt:lpstr>
      <vt:lpstr>Шов вподгибку с открытым срезом.</vt:lpstr>
      <vt:lpstr>ПРОВЕРКА КАЧЕСТВА ВЫПОЛНЕНИЯ ШВА ВПОДГИБКУ С ОТКРЫТЫМ СРЕЗОМ.</vt:lpstr>
      <vt:lpstr>ФИЗМИНУТКА</vt:lpstr>
      <vt:lpstr>Последовательность выполнения шва вподгибку с закрытым срезом.</vt:lpstr>
      <vt:lpstr> Проверка качества работы ШВА ВПОДГИБКУ С ЗАКРЫТЫМ СРЕЗОМ. </vt:lpstr>
      <vt:lpstr>Последовательность выполнения шва вподгибку с закрытым срезом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  </dc:title>
  <dc:creator>777</dc:creator>
  <cp:lastModifiedBy>Admin</cp:lastModifiedBy>
  <cp:revision>11</cp:revision>
  <dcterms:created xsi:type="dcterms:W3CDTF">2011-10-11T10:15:04Z</dcterms:created>
  <dcterms:modified xsi:type="dcterms:W3CDTF">2011-10-19T06:24:49Z</dcterms:modified>
</cp:coreProperties>
</file>