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257" r:id="rId3"/>
    <p:sldId id="258" r:id="rId4"/>
    <p:sldId id="260" r:id="rId5"/>
    <p:sldId id="266" r:id="rId6"/>
    <p:sldId id="259" r:id="rId7"/>
    <p:sldId id="262" r:id="rId8"/>
    <p:sldId id="261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1F017-5801-465E-9D2D-3E93F19B47CD}" type="datetimeFigureOut">
              <a:rPr lang="ru-RU" smtClean="0"/>
              <a:pPr/>
              <a:t>17.03.2009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EB1D3-0CBC-42C5-A28B-CFF08A967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909-B81B-4E44-BCEB-6DFC6A27D66A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6507-32AE-4A90-93DF-F852B799E332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0ED5-AECB-46B2-90E3-48DFA8E09C6E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CF73-4BD7-487C-B4A7-B8422E62F2EF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6ED6-5DD7-467C-8A42-099B3DB81BB1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F3B1E-BE26-4DD7-8DC0-6F7AD6DC94AE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BC86-8BA8-4C27-B4C5-53A659B8DF3D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EA26-6D62-43A8-B3BC-0B6BF2892565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E36E-CB17-4672-82F5-966E853A57A9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E46E7-7B03-4CE1-B0AC-3FCE6D263861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2726-69C6-4D34-AF95-1394780FC7C2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79000">
              <a:srgbClr val="92D05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0CA32-707A-4E6B-A4ED-96FC280A28BA}" type="datetime1">
              <a:rPr lang="ru-RU" smtClean="0"/>
              <a:pPr/>
              <a:t>17.03.2009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A56FD-213A-4341-8B88-E88044339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 dir="in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1</a:t>
            </a:fld>
            <a:endParaRPr lang="ru-RU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57158" y="428604"/>
          <a:ext cx="8286808" cy="6050333"/>
        </p:xfrm>
        <a:graphic>
          <a:graphicData uri="http://schemas.openxmlformats.org/presentationml/2006/ole">
            <p:oleObj spid="_x0000_s22530" name="Document" r:id="rId3" imgW="5701703" imgH="5807408" progId="Word.Document.8">
              <p:embed/>
            </p:oleObj>
          </a:graphicData>
        </a:graphic>
      </p:graphicFrame>
      <p:pic>
        <p:nvPicPr>
          <p:cNvPr id="4" name="Рисунок 3" descr="F1F2D58"/>
          <p:cNvPicPr/>
          <p:nvPr/>
        </p:nvPicPr>
        <p:blipFill>
          <a:blip r:embed="rId4">
            <a:lum contrast="6000"/>
          </a:blip>
          <a:srcRect l="1700" t="55322" r="28957" b="13939"/>
          <a:stretch>
            <a:fillRect/>
          </a:stretch>
        </p:blipFill>
        <p:spPr bwMode="auto">
          <a:xfrm>
            <a:off x="571472" y="357166"/>
            <a:ext cx="8215370" cy="592935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33480" y="785795"/>
            <a:ext cx="678185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Сказочник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Гор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Уральских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643042" y="285728"/>
          <a:ext cx="5678344" cy="6246910"/>
        </p:xfrm>
        <a:graphic>
          <a:graphicData uri="http://schemas.openxmlformats.org/presentationml/2006/ole">
            <p:oleObj spid="_x0000_s1026" name="Document" r:id="rId3" imgW="6489928" imgH="7140090" progId="Word.Document.8">
              <p:embed/>
            </p:oleObj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857356" y="214290"/>
          <a:ext cx="5213376" cy="6487794"/>
        </p:xfrm>
        <a:graphic>
          <a:graphicData uri="http://schemas.openxmlformats.org/presentationml/2006/ole">
            <p:oleObj spid="_x0000_s2050" name="Document" r:id="rId3" imgW="6078271" imgH="8242725" progId="Word.Document.8">
              <p:embed/>
            </p:oleObj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071670" y="285728"/>
          <a:ext cx="5643602" cy="6250920"/>
        </p:xfrm>
        <a:graphic>
          <a:graphicData uri="http://schemas.openxmlformats.org/presentationml/2006/ole">
            <p:oleObj spid="_x0000_s4098" name="Document" r:id="rId3" imgW="5969027" imgH="7613163" progId="Word.Document.8">
              <p:embed/>
            </p:oleObj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6865" name="Picture 1" descr="7DD4FC4D"/>
          <p:cNvPicPr>
            <a:picLocks noChangeAspect="1" noChangeArrowheads="1"/>
          </p:cNvPicPr>
          <p:nvPr/>
        </p:nvPicPr>
        <p:blipFill>
          <a:blip r:embed="rId2"/>
          <a:srcRect l="32932" t="23203" r="13939" b="38298"/>
          <a:stretch>
            <a:fillRect/>
          </a:stretch>
        </p:blipFill>
        <p:spPr bwMode="auto">
          <a:xfrm>
            <a:off x="285720" y="285728"/>
            <a:ext cx="8215371" cy="45720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4857760"/>
            <a:ext cx="7548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Действие всех сказов Павла Бажова происходит в горах и лесах Урала. </a:t>
            </a:r>
          </a:p>
          <a:p>
            <a:r>
              <a:rPr lang="ru-RU" dirty="0" smtClean="0"/>
              <a:t>Есть старая башкирская сказка о великане, который носил пояс с глубокими карманами. Он прятал в них свои богатства. Однажды великан растянул его, пояс лег через всю землю: от Карского моря на Севере до </a:t>
            </a:r>
            <a:r>
              <a:rPr lang="ru-RU" dirty="0" smtClean="0"/>
              <a:t>ю</a:t>
            </a:r>
            <a:r>
              <a:rPr lang="ru-RU" dirty="0" smtClean="0"/>
              <a:t>жного Каспийского моря. Так образовался Уральский хребет. «Урал» по-башкирски – «пояс». Длина его 2500 километров.</a:t>
            </a:r>
            <a:endParaRPr lang="ru-RU" dirty="0"/>
          </a:p>
        </p:txBody>
      </p:sp>
    </p:spTree>
  </p:cSld>
  <p:clrMapOvr>
    <a:masterClrMapping/>
  </p:clrMapOvr>
  <p:transition spd="slow"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000232" y="285728"/>
          <a:ext cx="5538815" cy="6286544"/>
        </p:xfrm>
        <a:graphic>
          <a:graphicData uri="http://schemas.openxmlformats.org/presentationml/2006/ole">
            <p:oleObj spid="_x0000_s3074" name="Document" r:id="rId3" imgW="5969027" imgH="7212565" progId="Word.Document.8">
              <p:embed/>
            </p:oleObj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071670" y="214290"/>
          <a:ext cx="5214974" cy="6131464"/>
        </p:xfrm>
        <a:graphic>
          <a:graphicData uri="http://schemas.openxmlformats.org/presentationml/2006/ole">
            <p:oleObj spid="_x0000_s6146" name="Document" r:id="rId3" imgW="5969027" imgH="7613163" progId="Word.Document.8">
              <p:embed/>
            </p:oleObj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785918" y="142852"/>
          <a:ext cx="5214974" cy="6397278"/>
        </p:xfrm>
        <a:graphic>
          <a:graphicData uri="http://schemas.openxmlformats.org/presentationml/2006/ole">
            <p:oleObj spid="_x0000_s5123" name="Document" r:id="rId3" imgW="5503832" imgH="7821214" progId="Word.Document.8">
              <p:embed/>
            </p:oleObj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928794" y="214290"/>
          <a:ext cx="5000660" cy="6433956"/>
        </p:xfrm>
        <a:graphic>
          <a:graphicData uri="http://schemas.openxmlformats.org/presentationml/2006/ole">
            <p:oleObj spid="_x0000_s7170" name="Document" r:id="rId3" imgW="5503832" imgH="7709436" progId="Word.Document.8">
              <p:embed/>
            </p:oleObj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56FD-213A-4341-8B88-E8804433966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84</Words>
  <Application>Microsoft Office PowerPoint</Application>
  <PresentationFormat>Экран (4:3)</PresentationFormat>
  <Paragraphs>14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13</cp:revision>
  <dcterms:created xsi:type="dcterms:W3CDTF">2009-03-14T09:27:00Z</dcterms:created>
  <dcterms:modified xsi:type="dcterms:W3CDTF">2009-03-17T06:41:15Z</dcterms:modified>
</cp:coreProperties>
</file>