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6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8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3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8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1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4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9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8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4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9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8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435F-3F53-4461-9ADD-84478B79CF0B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F4B9-E2A6-4F24-9991-0460568BB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3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3.jpe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958"/>
            <a:ext cx="9144000" cy="6858000"/>
          </a:xfrm>
          <a:prstGeom prst="rect">
            <a:avLst/>
          </a:prstGeom>
          <a:solidFill>
            <a:srgbClr val="D3B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Рисунок шоколадом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6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B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Технические приемы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F:\DCIM\100PHOTO\SAM_843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2396" b="16086"/>
          <a:stretch/>
        </p:blipFill>
        <p:spPr bwMode="auto">
          <a:xfrm>
            <a:off x="683568" y="1340768"/>
            <a:ext cx="374441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картинки шоколадом!\IMG_14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0033" y="1597360"/>
            <a:ext cx="3312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Рисунок твердым шоколадом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81174" y="4005064"/>
            <a:ext cx="3312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Рисунок щетинной кистью расплавленным шоколадом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B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Технические приемы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картинки шоколадом!\IMG_1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4" y="1417638"/>
            <a:ext cx="3139504" cy="4186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артинки шоколадом!\IMG_1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7638"/>
            <a:ext cx="3131103" cy="417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4424" y="5589602"/>
            <a:ext cx="3139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Рисунок  пальцем расплавленным шоколадом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3307" y="5589240"/>
            <a:ext cx="3139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Рисунок  ложкой расплавленным шоколадом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9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B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Технические приемы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ser\Desktop\картинки шоколадом!\IMG_1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241757"/>
            <a:ext cx="5832648" cy="437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5172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Рисунок мастихином расплавленным шоколадом, техника процарапывания.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6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B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Этапы работы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картинки шоколадом!\IMG_1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6" y="1814738"/>
            <a:ext cx="4104457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артинки шоколадом!\IMG_14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14738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9906" y="4878288"/>
            <a:ext cx="4104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 этап.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89873" y="4869160"/>
            <a:ext cx="4104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 этап.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8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B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картинки шоколадом!\IMG_1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75" y="1268761"/>
            <a:ext cx="5875850" cy="440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Этапы работы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675648"/>
            <a:ext cx="9144000" cy="98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 этап.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6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B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Примеры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 в технике «Рисунок шоколадом»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картинки шоколадом!\IMG_1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618446" cy="482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ртинки шоколадом!\IMG_1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78" y="1340769"/>
            <a:ext cx="3618446" cy="482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D3B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Примеры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 в технике «Рисунок шоколадом»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картинки шоколадом!\IMG_1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9" y="1467627"/>
            <a:ext cx="3685275" cy="491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артинки шоколадом!\IMG_1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49985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картинки шоколадом!\IMG_1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13076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9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D3B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картинки шоколадом!\IMG_1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1174"/>
            <a:ext cx="3522713" cy="469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артинки шоколадом!\IMG_14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73" y="1417638"/>
            <a:ext cx="3543859" cy="472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Примеры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 в технике «Рисунок шоколадом»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64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69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Рисунок шоколадом</vt:lpstr>
      <vt:lpstr>Технические приемы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шоколадом</dc:title>
  <dc:creator>user</dc:creator>
  <cp:lastModifiedBy>user</cp:lastModifiedBy>
  <cp:revision>16</cp:revision>
  <dcterms:created xsi:type="dcterms:W3CDTF">2012-01-25T06:26:05Z</dcterms:created>
  <dcterms:modified xsi:type="dcterms:W3CDTF">2012-01-27T05:59:16Z</dcterms:modified>
</cp:coreProperties>
</file>