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4" r:id="rId11"/>
    <p:sldId id="265" r:id="rId12"/>
    <p:sldId id="266" r:id="rId13"/>
    <p:sldId id="267" r:id="rId14"/>
    <p:sldId id="268" r:id="rId15"/>
    <p:sldId id="272" r:id="rId16"/>
    <p:sldId id="269" r:id="rId17"/>
    <p:sldId id="273" r:id="rId18"/>
    <p:sldId id="270" r:id="rId19"/>
    <p:sldId id="274" r:id="rId20"/>
    <p:sldId id="271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89E84-78B0-4CB7-9E2F-481B3CFDC043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0868B-E179-481F-97A0-AD1239EAC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C1163-3AD3-4FC4-A362-85ED401CC4C6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1D9BD-2C4D-4587-A277-28244DB90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05638-C463-4D1B-8D30-BCE9AE8FF978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AF899-8B80-4602-977A-827CF6BEC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93A2-3FB3-40FA-BE54-9C2C272D8583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8C9EC-4601-4AF1-8134-AAF4AFF39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0C228-EBBC-4D2A-ADB7-6CDB67D5CE29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0F105-6D08-4F25-A5AF-A6A2680B5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9A7C9-108E-4595-8B8F-3DE10E20A60E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E73D-DFD6-426A-B1A0-47BF64EFF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F7123-65D9-4735-801C-644CCE3D723E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F8BD7-4521-4414-A8BE-9FA79D70E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6E3B-0D9E-45D5-9379-F77559C76CBA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AA60F-5CAD-4DDE-931F-B07895DF0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6B44-4E85-490D-93F1-C781171BE8AB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EDFBC-F706-4ED7-8D3E-D7FDC597C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24A81-24D7-40C1-BBAF-9AC55AF6B1EF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EF8DA-5E25-405D-B517-B93976CA6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BE066-76CB-450F-B9D1-23B95957B2BA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50CFB-60AE-4A66-A3CD-244825256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A9EE0D-E7F2-4129-A76A-E8583FB54F74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FC4992-7DA6-4EA1-9D2E-AB26BD27A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67" r:id="rId4"/>
    <p:sldLayoutId id="2147483771" r:id="rId5"/>
    <p:sldLayoutId id="2147483766" r:id="rId6"/>
    <p:sldLayoutId id="2147483772" r:id="rId7"/>
    <p:sldLayoutId id="2147483773" r:id="rId8"/>
    <p:sldLayoutId id="2147483774" r:id="rId9"/>
    <p:sldLayoutId id="2147483765" r:id="rId10"/>
    <p:sldLayoutId id="21474837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hyperlink" Target="http://img1.liveinternet.ru/images/attach/c/3/74/865/74865691_1.jpg" TargetMode="External"/><Relationship Id="rId18" Type="http://schemas.openxmlformats.org/officeDocument/2006/relationships/image" Target="../media/image53.jpeg"/><Relationship Id="rId26" Type="http://schemas.openxmlformats.org/officeDocument/2006/relationships/hyperlink" Target="http://fryzury.info/fryzury/fryzury-dla-dzieci-2364.jpg" TargetMode="External"/><Relationship Id="rId3" Type="http://schemas.openxmlformats.org/officeDocument/2006/relationships/image" Target="../media/image45.jpeg"/><Relationship Id="rId21" Type="http://schemas.openxmlformats.org/officeDocument/2006/relationships/hyperlink" Target="http://thumbs.dreamstime.com/thumblarge_376/1237281515XcT0Qu.jpg" TargetMode="External"/><Relationship Id="rId7" Type="http://schemas.openxmlformats.org/officeDocument/2006/relationships/image" Target="../media/image47.jpeg"/><Relationship Id="rId12" Type="http://schemas.openxmlformats.org/officeDocument/2006/relationships/image" Target="../media/image50.jpeg"/><Relationship Id="rId17" Type="http://schemas.openxmlformats.org/officeDocument/2006/relationships/hyperlink" Target="http://gdb.rferl.org/A76E0626-521A-4A4E-BDF3-04829610D49A_mw800_s.jpg" TargetMode="External"/><Relationship Id="rId25" Type="http://schemas.openxmlformats.org/officeDocument/2006/relationships/image" Target="../media/image57.jpeg"/><Relationship Id="rId2" Type="http://schemas.openxmlformats.org/officeDocument/2006/relationships/hyperlink" Target="http://img0.liveinternet.ru/images/foto/b/3/apps/0/875/875158_1234683410q4lfsfg.jpg" TargetMode="External"/><Relationship Id="rId16" Type="http://schemas.openxmlformats.org/officeDocument/2006/relationships/image" Target="../media/image52.jpe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11425.vkontakte.ru/u1917392/-14/x_d1c748cb.jpg" TargetMode="External"/><Relationship Id="rId11" Type="http://schemas.openxmlformats.org/officeDocument/2006/relationships/hyperlink" Target="http://img1.liveinternet.ru/images/attach/c/3/74/865/74865719_23.jpg" TargetMode="External"/><Relationship Id="rId24" Type="http://schemas.openxmlformats.org/officeDocument/2006/relationships/image" Target="../media/image56.jpeg"/><Relationship Id="rId5" Type="http://schemas.openxmlformats.org/officeDocument/2006/relationships/image" Target="../media/image46.jpeg"/><Relationship Id="rId15" Type="http://schemas.openxmlformats.org/officeDocument/2006/relationships/hyperlink" Target="http://www.ura.ru/upload/1(627).jpg" TargetMode="External"/><Relationship Id="rId23" Type="http://schemas.openxmlformats.org/officeDocument/2006/relationships/hyperlink" Target="http://images.mainpeople.com/images/docs/2ce08f01b917108ec906c7d7aa10ba86.jpg" TargetMode="External"/><Relationship Id="rId10" Type="http://schemas.openxmlformats.org/officeDocument/2006/relationships/image" Target="../media/image49.jpeg"/><Relationship Id="rId19" Type="http://schemas.openxmlformats.org/officeDocument/2006/relationships/hyperlink" Target="http://old.cska.ru/public/news_photos/erwtwert.jpg" TargetMode="External"/><Relationship Id="rId4" Type="http://schemas.openxmlformats.org/officeDocument/2006/relationships/hyperlink" Target="http://2.bp.blogspot.com/-VFmdXWL-m0M/TwMPCy9JILI/AAAAAAAAJrQ/1cQ6wKkYHNg/s1600/47490671_A.jpg" TargetMode="External"/><Relationship Id="rId9" Type="http://schemas.openxmlformats.org/officeDocument/2006/relationships/hyperlink" Target="http://www.x-top.org/prikol/images/2007/11/15/473c5f0ae7695.jpg" TargetMode="External"/><Relationship Id="rId14" Type="http://schemas.openxmlformats.org/officeDocument/2006/relationships/image" Target="../media/image51.jpeg"/><Relationship Id="rId22" Type="http://schemas.openxmlformats.org/officeDocument/2006/relationships/image" Target="../media/image55.jpeg"/><Relationship Id="rId27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Никитина\Desktop\bizne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675" y="1042988"/>
            <a:ext cx="9266238" cy="44370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450850"/>
            <a:ext cx="2779713" cy="628650"/>
          </a:xfr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14313"/>
            <a:ext cx="2767013" cy="66436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Arial Black" pitchFamily="34" charset="0"/>
              </a:rPr>
              <a:t>«Д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 Black" pitchFamily="34" charset="0"/>
              </a:rPr>
              <a:t>  О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 Black" pitchFamily="34" charset="0"/>
              </a:rPr>
              <a:t>  Б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 Black" pitchFamily="34" charset="0"/>
              </a:rPr>
              <a:t>  Р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 Black" pitchFamily="34" charset="0"/>
              </a:rPr>
              <a:t>  О</a:t>
            </a:r>
          </a:p>
          <a:p>
            <a:pPr>
              <a:buFont typeface="Wingdings 2" pitchFamily="18" charset="2"/>
              <a:buNone/>
            </a:pPr>
            <a:endParaRPr lang="ru-RU" smtClean="0">
              <a:latin typeface="Arial Black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 Black" pitchFamily="34" charset="0"/>
              </a:rPr>
              <a:t>        И</a:t>
            </a:r>
          </a:p>
          <a:p>
            <a:pPr>
              <a:buFont typeface="Wingdings 2" pitchFamily="18" charset="2"/>
              <a:buNone/>
            </a:pPr>
            <a:endParaRPr lang="ru-RU" smtClean="0">
              <a:latin typeface="Arial Black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 Black" pitchFamily="34" charset="0"/>
              </a:rPr>
              <a:t>             З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 Black" pitchFamily="34" charset="0"/>
              </a:rPr>
              <a:t>             Л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 Black" pitchFamily="34" charset="0"/>
              </a:rPr>
              <a:t>             О»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214313"/>
            <a:ext cx="5403850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14356"/>
            <a:ext cx="4695828" cy="61436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Calibri" pitchFamily="34" charset="0"/>
              </a:rPr>
              <a:t>  </a:t>
            </a:r>
            <a:r>
              <a:rPr lang="ru-RU" b="1" dirty="0" smtClean="0">
                <a:latin typeface="Arial Black" pitchFamily="34" charset="0"/>
              </a:rPr>
              <a:t>Доброта –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  качество,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  излишек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  которого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  не вредит.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ru-RU" sz="2800" b="1" dirty="0" smtClean="0">
                <a:latin typeface="Arial Black" pitchFamily="34" charset="0"/>
              </a:rPr>
              <a:t>Д.Голсуорси</a:t>
            </a:r>
            <a:endParaRPr lang="ru-RU" sz="2800" b="1" dirty="0">
              <a:latin typeface="Arial Black" pitchFamily="34" charset="0"/>
            </a:endParaRPr>
          </a:p>
        </p:txBody>
      </p:sp>
      <p:pic>
        <p:nvPicPr>
          <p:cNvPr id="23554" name="Picture 2" descr="D:\Мои документы\Мои рисунки\Урок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476250"/>
            <a:ext cx="3887787" cy="52562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188913"/>
            <a:ext cx="8699500" cy="1835150"/>
          </a:xfrm>
        </p:spPr>
      </p:pic>
      <p:pic>
        <p:nvPicPr>
          <p:cNvPr id="24578" name="Picture 2" descr="D:\Мои документы\Мои рисунки\Урок.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1773238"/>
            <a:ext cx="6048375" cy="44640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57200"/>
            <a:ext cx="4923656" cy="59241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Arial Black" pitchFamily="34" charset="0"/>
              </a:rPr>
              <a:t>Истинная 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вежливость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заключается в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благожелательном отношении к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людям.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>
                <a:latin typeface="Arial Black" pitchFamily="34" charset="0"/>
              </a:rPr>
              <a:t/>
            </a:r>
            <a:br>
              <a:rPr lang="ru-RU" sz="2800" dirty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                 </a:t>
            </a:r>
            <a:r>
              <a:rPr lang="ru-RU" sz="1800" dirty="0" smtClean="0">
                <a:latin typeface="Arial Black" pitchFamily="34" charset="0"/>
              </a:rPr>
              <a:t>Жан-Жак Руссо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25602" name="Picture 2" descr="D:\Мои документы\Мои рисунки\Урок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620713"/>
            <a:ext cx="3638550" cy="54498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188913"/>
            <a:ext cx="8699500" cy="1835150"/>
          </a:xfrm>
        </p:spPr>
      </p:pic>
      <p:pic>
        <p:nvPicPr>
          <p:cNvPr id="26626" name="Picture 2" descr="D:\Мои документы\Мои рисунки\Урок.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35150" y="1844675"/>
            <a:ext cx="5113338" cy="4321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457200"/>
            <a:ext cx="4633914" cy="56360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Чуткость –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одно из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величайших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человеческих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качеств.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sz="2800" dirty="0" err="1" smtClean="0">
                <a:latin typeface="Arial Black" pitchFamily="34" charset="0"/>
              </a:rPr>
              <a:t>А.п.чехов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7650" name="Picture 2" descr="D:\Мои документы\Мои рисунки\Урок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28625"/>
            <a:ext cx="3783013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atin typeface="Arial Black" pitchFamily="34" charset="0"/>
              </a:rPr>
              <a:t>  ОТЗЫВЧИВОСТЬ</a:t>
            </a:r>
            <a:endParaRPr lang="ru-RU" sz="6000" b="1" dirty="0">
              <a:latin typeface="Arial Black" pitchFamily="34" charset="0"/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628775"/>
            <a:ext cx="70564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411216" cy="614015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Arial Black" pitchFamily="34" charset="0"/>
              </a:rPr>
              <a:t>относись к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другим так,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как тебе хотелось бы,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чтобы они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относились к тебе.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           </a:t>
            </a:r>
            <a:r>
              <a:rPr lang="ru-RU" sz="2800" dirty="0" err="1" smtClean="0">
                <a:latin typeface="Arial Black" pitchFamily="34" charset="0"/>
              </a:rPr>
              <a:t>Д.и.писарев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29698" name="Picture 2" descr="D:\Мои документы\Мои рисунки\Урок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428625"/>
            <a:ext cx="3351213" cy="42957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atin typeface="Arial Black" pitchFamily="34" charset="0"/>
              </a:rPr>
              <a:t>   СОСТРАДАНИЕ</a:t>
            </a:r>
            <a:endParaRPr lang="ru-RU" sz="6000" b="1" dirty="0">
              <a:latin typeface="Arial Black" pitchFamily="34" charset="0"/>
            </a:endParaRPr>
          </a:p>
        </p:txBody>
      </p:sp>
      <p:pic>
        <p:nvPicPr>
          <p:cNvPr id="30722" name="Picture 6" descr="Новый Регион: Приднестровские журналисты провели акцию в поддержку инвалидов (ФОТО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700213"/>
            <a:ext cx="6335712" cy="46815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4555232" cy="50405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 Black" pitchFamily="34" charset="0"/>
              </a:rPr>
              <a:t>Люди,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которые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не знают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сострадания,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отвратительны.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           </a:t>
            </a:r>
            <a:r>
              <a:rPr lang="ru-RU" sz="2700" dirty="0" smtClean="0">
                <a:latin typeface="Arial Black" pitchFamily="34" charset="0"/>
              </a:rPr>
              <a:t>Стефан </a:t>
            </a:r>
            <a:r>
              <a:rPr lang="ru-RU" sz="2700" dirty="0" err="1" smtClean="0">
                <a:latin typeface="Arial Black" pitchFamily="34" charset="0"/>
              </a:rPr>
              <a:t>цвейг</a:t>
            </a:r>
            <a:endParaRPr lang="ru-RU" sz="2700" dirty="0">
              <a:latin typeface="Arial Black" pitchFamily="34" charset="0"/>
            </a:endParaRPr>
          </a:p>
        </p:txBody>
      </p:sp>
      <p:pic>
        <p:nvPicPr>
          <p:cNvPr id="31746" name="Picture 2" descr="D:\Мои документы\Мои рисунки\Урок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549275"/>
            <a:ext cx="3743325" cy="52562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571480"/>
            <a:ext cx="6419864" cy="14287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Цель: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способствовать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1800" dirty="0" smtClean="0">
                <a:latin typeface="Arial Black" pitchFamily="34" charset="0"/>
              </a:rPr>
              <a:t>развитию чувства собственного достоинства и умения уважать достоинство других;</a:t>
            </a:r>
            <a:r>
              <a:rPr lang="ru-RU" sz="2800" dirty="0">
                <a:latin typeface="Arial Black" pitchFamily="34" charset="0"/>
              </a:rPr>
              <a:t/>
            </a:r>
            <a:br>
              <a:rPr lang="ru-RU" sz="2800" dirty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ЗАДАЧИ: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500313"/>
            <a:ext cx="8634412" cy="4643437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 Black" pitchFamily="34" charset="0"/>
              </a:rPr>
              <a:t>развить коммуникативные навыки, укрепляющие социальные связи;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 Black" pitchFamily="34" charset="0"/>
              </a:rPr>
              <a:t>содействовать максимально широкому распространению идей и социальных образов толерантности;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 Black" pitchFamily="34" charset="0"/>
              </a:rPr>
              <a:t>осознать многообразие проявлений личности каждого участника в групповом взаимодействии;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 Black" pitchFamily="34" charset="0"/>
              </a:rPr>
              <a:t>донести информацию о практическом опыте приобщения к культуре толерантности  учащихся разного возраста, национальности;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 Black" pitchFamily="34" charset="0"/>
              </a:rPr>
              <a:t>прививать детям нравственные нормы цивилизованного общества;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4339" name="Рисунок 3" descr="http://www.gornovosti.ru/static/images/archive/2440/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188913"/>
            <a:ext cx="8699500" cy="1835150"/>
          </a:xfrm>
        </p:spPr>
      </p:pic>
      <p:pic>
        <p:nvPicPr>
          <p:cNvPr id="32770" name="Picture 2" descr="D:\Мои документы\Мои рисунки\Урок.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1773238"/>
            <a:ext cx="6264275" cy="46085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7858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«ДВА ОБЛАЧКА»</a:t>
            </a:r>
            <a:endParaRPr lang="ru-RU" b="1" dirty="0"/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2" descr="C:\Users\Никитина\Desktop\manzara-resimleri-1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125538"/>
            <a:ext cx="8143875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627240" cy="5564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 Black" pitchFamily="34" charset="0"/>
              </a:rPr>
              <a:t>Самое великое,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самое божественное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в человеке –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способность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жалеть и прощать.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 smtClean="0">
                <a:latin typeface="Arial Black" pitchFamily="34" charset="0"/>
              </a:rPr>
              <a:t>Александр Дюма - сын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34818" name="Picture 2" descr="D:\Мои документы\Мои рисунки\Урок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692150"/>
            <a:ext cx="3598863" cy="54006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Картинка 55 из 545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357313"/>
            <a:ext cx="7056438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8450" y="188913"/>
            <a:ext cx="8699500" cy="1835150"/>
          </a:xfrm>
        </p:spPr>
      </p:pic>
      <p:sp>
        <p:nvSpPr>
          <p:cNvPr id="35843" name="Содержимое 4"/>
          <p:cNvSpPr>
            <a:spLocks noGrp="1"/>
          </p:cNvSpPr>
          <p:nvPr>
            <p:ph idx="1"/>
          </p:nvPr>
        </p:nvSpPr>
        <p:spPr>
          <a:xfrm>
            <a:off x="1341438" y="4797425"/>
            <a:ext cx="6408737" cy="158432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3600" b="1" smtClean="0">
                <a:solidFill>
                  <a:srgbClr val="FFFF00"/>
                </a:solidFill>
              </a:rPr>
              <a:t>ЗА ТЕРПИМОСТЬ КО ВСЕМУ, КРОМЕ НЕТЕРПИМОСТИ</a:t>
            </a:r>
            <a:r>
              <a:rPr lang="ru-RU" sz="40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5131296" cy="588128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Всяк, кто желает иметь верных друзей, должен быть добрым и терпимым, проявляя внимание к чужим нуждам</a:t>
            </a:r>
            <a:r>
              <a:rPr lang="ru-RU" dirty="0" smtClean="0">
                <a:latin typeface="Arial Black" pitchFamily="34" charset="0"/>
              </a:rPr>
              <a:t>.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           </a:t>
            </a:r>
            <a:r>
              <a:rPr lang="ru-RU" dirty="0" err="1" smtClean="0">
                <a:latin typeface="Arial Black" pitchFamily="34" charset="0"/>
              </a:rPr>
              <a:t>И.С.тургенев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6866" name="Picture 2" descr="D:\Мои документы\Мои рисунки\Урок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0" y="500063"/>
            <a:ext cx="3452813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" y="-49213"/>
            <a:ext cx="8826500" cy="1841501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5572125"/>
            <a:ext cx="8686800" cy="1857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8000" b="1" smtClean="0">
                <a:latin typeface="Arial Black" pitchFamily="34" charset="0"/>
              </a:rPr>
              <a:t>   терпимость</a:t>
            </a:r>
          </a:p>
        </p:txBody>
      </p:sp>
      <p:pic>
        <p:nvPicPr>
          <p:cNvPr id="37891" name="Picture 2" descr="D:\Мои документы\Мои рисунки\Урок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71563"/>
            <a:ext cx="75009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457200"/>
            <a:ext cx="5067672" cy="5564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 Black" pitchFamily="34" charset="0"/>
              </a:rPr>
              <a:t>САМАЯ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большая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роскошь –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это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роскошь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человеческого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общения.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Arial Black" pitchFamily="34" charset="0"/>
              </a:rPr>
              <a:t>Антуан де </a:t>
            </a:r>
            <a:r>
              <a:rPr lang="ru-RU" sz="2200" dirty="0" err="1" smtClean="0">
                <a:latin typeface="Arial Black" pitchFamily="34" charset="0"/>
              </a:rPr>
              <a:t>сент</a:t>
            </a:r>
            <a:r>
              <a:rPr lang="ru-RU" sz="2200" dirty="0" smtClean="0">
                <a:latin typeface="Arial Black" pitchFamily="34" charset="0"/>
              </a:rPr>
              <a:t> </a:t>
            </a:r>
            <a:r>
              <a:rPr lang="ru-RU" sz="2200" dirty="0" err="1" smtClean="0">
                <a:latin typeface="Arial Black" pitchFamily="34" charset="0"/>
              </a:rPr>
              <a:t>экзюпери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38914" name="Picture 2" descr="D:\Мои документы\Мои рисунки\Урок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500063"/>
            <a:ext cx="3429000" cy="55213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450850"/>
            <a:ext cx="8699500" cy="6503988"/>
          </a:xfrm>
        </p:spPr>
      </p:pic>
      <p:pic>
        <p:nvPicPr>
          <p:cNvPr id="39938" name="Picture 2" descr="D:\Мои документы\Мои рисунки\Урок.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14500" y="404813"/>
            <a:ext cx="5572125" cy="4810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atin typeface="Arial Black" pitchFamily="34" charset="0"/>
              </a:rPr>
              <a:t>ОТВЕТСТВЕННОСТЬ</a:t>
            </a:r>
            <a:endParaRPr lang="ru-RU" sz="6000" b="1" dirty="0">
              <a:latin typeface="Arial Black" pitchFamily="34" charset="0"/>
            </a:endParaRPr>
          </a:p>
        </p:txBody>
      </p:sp>
      <p:pic>
        <p:nvPicPr>
          <p:cNvPr id="40962" name="Picture 2" descr="D:\Мои документы\Мои рисунки\Урок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5475" y="1554163"/>
            <a:ext cx="804545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411216" cy="563609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latin typeface="Arial Black" pitchFamily="34" charset="0"/>
              </a:rPr>
              <a:t/>
            </a:r>
            <a:br>
              <a:rPr lang="ru-RU" sz="4400" b="1" dirty="0" smtClean="0">
                <a:latin typeface="Arial Black" pitchFamily="34" charset="0"/>
              </a:rPr>
            </a:br>
            <a:r>
              <a:rPr lang="ru-RU" sz="4400" b="1" dirty="0" smtClean="0">
                <a:latin typeface="Arial Black" pitchFamily="34" charset="0"/>
              </a:rPr>
              <a:t>Сознавать </a:t>
            </a:r>
            <a:br>
              <a:rPr lang="ru-RU" sz="4400" b="1" dirty="0" smtClean="0">
                <a:latin typeface="Arial Black" pitchFamily="34" charset="0"/>
              </a:rPr>
            </a:br>
            <a:r>
              <a:rPr lang="ru-RU" sz="4400" b="1" dirty="0" smtClean="0">
                <a:latin typeface="Arial Black" pitchFamily="34" charset="0"/>
              </a:rPr>
              <a:t>долг и не</a:t>
            </a:r>
            <a:br>
              <a:rPr lang="ru-RU" sz="4400" b="1" dirty="0" smtClean="0">
                <a:latin typeface="Arial Black" pitchFamily="34" charset="0"/>
              </a:rPr>
            </a:br>
            <a:r>
              <a:rPr lang="ru-RU" sz="4400" b="1" dirty="0" smtClean="0">
                <a:latin typeface="Arial Black" pitchFamily="34" charset="0"/>
              </a:rPr>
              <a:t>исполнять его – </a:t>
            </a:r>
            <a:br>
              <a:rPr lang="ru-RU" sz="4400" b="1" dirty="0" smtClean="0">
                <a:latin typeface="Arial Black" pitchFamily="34" charset="0"/>
              </a:rPr>
            </a:br>
            <a:r>
              <a:rPr lang="ru-RU" sz="4400" b="1" dirty="0" smtClean="0">
                <a:latin typeface="Arial Black" pitchFamily="34" charset="0"/>
              </a:rPr>
              <a:t>трусость.</a:t>
            </a:r>
            <a:br>
              <a:rPr lang="ru-RU" sz="4400" b="1" dirty="0" smtClean="0">
                <a:latin typeface="Arial Black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</a:t>
            </a:r>
            <a:r>
              <a:rPr lang="ru-RU" sz="2400" dirty="0" smtClean="0">
                <a:latin typeface="Arial Black" pitchFamily="34" charset="0"/>
              </a:rPr>
              <a:t>Конфуций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986" name="Picture 2" descr="D:\Мои документы\Мои рисунки\Урок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765175"/>
            <a:ext cx="3529013" cy="52562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67728" cy="1142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/>
              <a:t>      </a:t>
            </a:r>
            <a:r>
              <a:rPr lang="ru-RU" sz="6000" b="1" dirty="0" smtClean="0"/>
              <a:t>ВЗАИМОПОНИМАНИЕ</a:t>
            </a:r>
            <a:endParaRPr lang="ru-RU" sz="6000" b="1" dirty="0"/>
          </a:p>
        </p:txBody>
      </p:sp>
      <p:pic>
        <p:nvPicPr>
          <p:cNvPr id="15362" name="Picture 2" descr="D:\Мои документы\Мои рисунки\Урок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341438"/>
            <a:ext cx="6551613" cy="5040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357430"/>
            <a:ext cx="7572428" cy="228601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Arial Black" pitchFamily="34" charset="0"/>
              </a:rPr>
              <a:t>«Если я чем-то на тебя не похож, 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/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я этим вовсе не оскорбляю тебя,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/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 а, напротив, одаряю»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                      </a:t>
            </a:r>
            <a:r>
              <a:rPr lang="ru-RU" sz="1800" dirty="0" smtClean="0">
                <a:latin typeface="Arial Black" pitchFamily="34" charset="0"/>
              </a:rPr>
              <a:t>а. де с. </a:t>
            </a:r>
            <a:r>
              <a:rPr lang="ru-RU" sz="1800" dirty="0" err="1" smtClean="0">
                <a:latin typeface="Arial Black" pitchFamily="34" charset="0"/>
              </a:rPr>
              <a:t>экзюпери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43010" name="Содержимое 6" descr="http://img0.liveinternet.ru/images/foto/b/3/apps/0/875/875158_1234683410q4lfsfg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rot="20767761">
            <a:off x="357188" y="357188"/>
            <a:ext cx="1214437" cy="2071687"/>
          </a:xfrm>
        </p:spPr>
      </p:pic>
      <p:pic>
        <p:nvPicPr>
          <p:cNvPr id="43011" name="Picture 2" descr="http://2.bp.blogspot.com/-VFmdXWL-m0M/TwMPCy9JILI/AAAAAAAAJrQ/1cQ6wKkYHNg/s1600/47490671_A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58385">
            <a:off x="7500938" y="4500563"/>
            <a:ext cx="1143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http://cs11425.vkontakte.ru/u1917392/-14/x_d1c748cb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267173">
            <a:off x="357188" y="4357688"/>
            <a:ext cx="12144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http://img1.liveinternet.ru/images/attach/c/3/74/865/74865699_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448467">
            <a:off x="214313" y="2428875"/>
            <a:ext cx="12144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8" descr="http://www.x-top.org/prikol/images/2007/11/15/473c5f0ae7695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474498">
            <a:off x="1922463" y="287338"/>
            <a:ext cx="12144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10" descr="http://img1.liveinternet.ru/images/attach/c/3/74/865/74865719_23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468275">
            <a:off x="7421563" y="434975"/>
            <a:ext cx="12763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12" descr="http://img1.liveinternet.ru/images/attach/c/3/74/865/74865691_1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387449">
            <a:off x="7572375" y="2500313"/>
            <a:ext cx="12858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14" descr="http://www.ura.ru/upload/1(627).jpg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-677438">
            <a:off x="1762125" y="4464050"/>
            <a:ext cx="12858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6" descr="http://gdb.rferl.org/A76E0626-521A-4A4E-BDF3-04829610D49A_mw800_s.jpg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-542147">
            <a:off x="6013450" y="296863"/>
            <a:ext cx="1214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8" descr="http://old.cska.ru/public/news_photos/erwtwert.jpg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565901">
            <a:off x="4591050" y="228600"/>
            <a:ext cx="12144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20" descr="http://thumbs.dreamstime.com/thumblarge_376/1237281515XcT0Qu.jpg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 rot="-659824">
            <a:off x="3328988" y="239713"/>
            <a:ext cx="12144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22" descr="http://images.mainpeople.com/images/docs/2ce08f01b917108ec906c7d7aa10ba86.jpg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1143623">
            <a:off x="5948363" y="4645025"/>
            <a:ext cx="12144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26" descr="http://i067.radikal.ru/1005/39/ebc9aa6e31f6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rot="512306">
            <a:off x="3217863" y="4513263"/>
            <a:ext cx="12858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Picture 28" descr="http://fryzury.info/fryzury/fryzury-dla-dzieci-2364.jpg">
            <a:hlinkClick r:id="rId26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 rot="-571782">
            <a:off x="4662488" y="4645025"/>
            <a:ext cx="12144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87680" cy="647280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 Black" pitchFamily="34" charset="0"/>
              </a:rPr>
              <a:t>           Взаимопонимание –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                              первая и самая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                                          приятная     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                              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                                  добродетель.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</a:t>
            </a:r>
            <a:r>
              <a:rPr lang="ru-RU" sz="2700" dirty="0" smtClean="0">
                <a:latin typeface="Arial Black" pitchFamily="34" charset="0"/>
              </a:rPr>
              <a:t>Оноре - де </a:t>
            </a:r>
            <a:r>
              <a:rPr lang="ru-RU" sz="2700" dirty="0" err="1" smtClean="0">
                <a:latin typeface="Arial Black" pitchFamily="34" charset="0"/>
              </a:rPr>
              <a:t>бальзак</a:t>
            </a:r>
            <a:endParaRPr lang="ru-RU" sz="2700" dirty="0">
              <a:latin typeface="Arial Black" pitchFamily="34" charset="0"/>
            </a:endParaRPr>
          </a:p>
        </p:txBody>
      </p:sp>
      <p:pic>
        <p:nvPicPr>
          <p:cNvPr id="16386" name="Picture 2" descr="D:\Мои документы\Мои рисунки\Урок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96975"/>
            <a:ext cx="3568700" cy="50403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-12700"/>
            <a:ext cx="8699500" cy="1841500"/>
          </a:xfrm>
        </p:spPr>
      </p:pic>
      <p:pic>
        <p:nvPicPr>
          <p:cNvPr id="17410" name="Picture 2" descr="D:\Мои документы\Мои рисунки\Урок.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1341438"/>
            <a:ext cx="6337300" cy="51831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450850"/>
            <a:ext cx="8699500" cy="854075"/>
          </a:xfrm>
        </p:spPr>
      </p:pic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6000" b="1" smtClean="0">
                <a:latin typeface="Arial Black" pitchFamily="34" charset="0"/>
              </a:rPr>
              <a:t> </a:t>
            </a:r>
          </a:p>
        </p:txBody>
      </p:sp>
      <p:pic>
        <p:nvPicPr>
          <p:cNvPr id="18435" name="Рисунок 5" descr="http://www.fresher.ru/images5/otnosheniya-druzhba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71500"/>
            <a:ext cx="80724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57200"/>
            <a:ext cx="4491608" cy="5780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/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>Друг тот,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>кто всякий раз,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>когда ты в нем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>нуждаешься,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>об этом догадывается.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>
                <a:latin typeface="Arial Black" pitchFamily="34" charset="0"/>
              </a:rPr>
              <a:t/>
            </a:r>
            <a:br>
              <a:rPr lang="ru-RU" sz="3200" dirty="0"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</a:t>
            </a:r>
            <a:r>
              <a:rPr lang="ru-RU" sz="2800" dirty="0" err="1" smtClean="0">
                <a:latin typeface="Arial Black" pitchFamily="34" charset="0"/>
              </a:rPr>
              <a:t>И.а.крылов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9458" name="Picture 2" descr="D:\Мои документы\Мои рисунки\Урок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3929063" cy="48720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" y="6350"/>
            <a:ext cx="9972675" cy="7321550"/>
          </a:xfrm>
        </p:spPr>
      </p:pic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C:\Users\Никитина\Desktop\p27_tolerantnost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576263"/>
            <a:ext cx="64801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188913"/>
            <a:ext cx="8699500" cy="1835150"/>
          </a:xfrm>
        </p:spPr>
      </p:pic>
      <p:pic>
        <p:nvPicPr>
          <p:cNvPr id="21506" name="Picture 2" descr="D:\Мои документы\Мои рисунки\Урок.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1484313"/>
            <a:ext cx="6048375" cy="51847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873</TotalTime>
  <Words>59</Words>
  <Application>Microsoft Office PowerPoint</Application>
  <PresentationFormat>On-screen Show (4:3)</PresentationFormat>
  <Paragraphs>19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30</vt:i4>
      </vt:variant>
    </vt:vector>
  </HeadingPairs>
  <TitlesOfParts>
    <vt:vector size="45" baseType="lpstr">
      <vt:lpstr>Franklin Gothic Book</vt:lpstr>
      <vt:lpstr>Arial</vt:lpstr>
      <vt:lpstr>Franklin Gothic Medium</vt:lpstr>
      <vt:lpstr>Wingdings 2</vt:lpstr>
      <vt:lpstr>Calibri</vt:lpstr>
      <vt:lpstr>Arial Black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nastya.cherepneva</cp:lastModifiedBy>
  <cp:revision>93</cp:revision>
  <dcterms:modified xsi:type="dcterms:W3CDTF">2012-07-02T10:50:25Z</dcterms:modified>
</cp:coreProperties>
</file>