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урок\b8dc560bcd7bc73b68a174b083a7a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урок\2007122612194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56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урок\1ee574199f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урок\fb2bbcccab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урок\2010-03-09_snow_1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урок\l_2117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урок\f4b67343882948c783ff1cb1d3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2012-01-27T20:25:53Z</dcterms:created>
  <dcterms:modified xsi:type="dcterms:W3CDTF">2012-01-27T20:37:45Z</dcterms:modified>
</cp:coreProperties>
</file>