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Default Extension="pptx" ContentType="application/vnd.openxmlformats-officedocument.presentationml.presentation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8" r:id="rId3"/>
    <p:sldId id="262" r:id="rId4"/>
    <p:sldId id="263" r:id="rId5"/>
    <p:sldId id="257" r:id="rId6"/>
    <p:sldId id="259" r:id="rId7"/>
    <p:sldId id="265" r:id="rId8"/>
    <p:sldId id="264" r:id="rId9"/>
    <p:sldId id="269" r:id="rId10"/>
    <p:sldId id="261" r:id="rId11"/>
    <p:sldId id="268" r:id="rId12"/>
    <p:sldId id="266" r:id="rId13"/>
    <p:sldId id="267" r:id="rId14"/>
    <p:sldId id="260" r:id="rId15"/>
    <p:sldId id="270" r:id="rId16"/>
    <p:sldId id="271" r:id="rId17"/>
    <p:sldId id="274" r:id="rId18"/>
    <p:sldId id="272" r:id="rId19"/>
    <p:sldId id="275" r:id="rId20"/>
    <p:sldId id="276" r:id="rId21"/>
    <p:sldId id="277" r:id="rId22"/>
    <p:sldId id="278" r:id="rId23"/>
    <p:sldId id="279" r:id="rId24"/>
    <p:sldId id="273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8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4FD756-74BA-4200-9A73-086C746988A2}" type="doc">
      <dgm:prSet loTypeId="urn:microsoft.com/office/officeart/2005/8/layout/radial6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355E5012-F7CE-4FBA-9BC6-3BCA344EE8A1}">
      <dgm:prSet/>
      <dgm:spPr/>
      <dgm:t>
        <a:bodyPr/>
        <a:lstStyle/>
        <a:p>
          <a:r>
            <a:rPr lang="ru-RU" dirty="0" smtClean="0"/>
            <a:t>создание благоприятных условий для обучения и развития учеников разных психологических типов</a:t>
          </a:r>
          <a:endParaRPr lang="ru-RU" dirty="0"/>
        </a:p>
      </dgm:t>
    </dgm:pt>
    <dgm:pt modelId="{01EB057B-6357-46BD-92C5-08B00D8F6208}" type="parTrans" cxnId="{994375F8-A914-4391-9DB7-633142A18EF3}">
      <dgm:prSet/>
      <dgm:spPr/>
      <dgm:t>
        <a:bodyPr/>
        <a:lstStyle/>
        <a:p>
          <a:endParaRPr lang="ru-RU"/>
        </a:p>
      </dgm:t>
    </dgm:pt>
    <dgm:pt modelId="{01146600-2DF8-4288-8FD3-A92B4F1B497C}" type="sibTrans" cxnId="{994375F8-A914-4391-9DB7-633142A18EF3}">
      <dgm:prSet/>
      <dgm:spPr/>
      <dgm:t>
        <a:bodyPr/>
        <a:lstStyle/>
        <a:p>
          <a:endParaRPr lang="ru-RU"/>
        </a:p>
      </dgm:t>
    </dgm:pt>
    <dgm:pt modelId="{D3BF281D-BDF8-4F26-99AF-BB42445CA624}">
      <dgm:prSet phldrT="[Текст]" custT="1"/>
      <dgm:spPr/>
      <dgm:t>
        <a:bodyPr/>
        <a:lstStyle/>
        <a:p>
          <a:r>
            <a:rPr lang="ru-RU" sz="900" dirty="0" smtClean="0"/>
            <a:t>поднимать интерес  к процессу познания у детей, имеющих сниженную мотивацию</a:t>
          </a:r>
          <a:endParaRPr lang="ru-RU" sz="900" dirty="0"/>
        </a:p>
      </dgm:t>
    </dgm:pt>
    <dgm:pt modelId="{F94D74D3-3C20-48D4-A2C4-08D1226A4581}" type="parTrans" cxnId="{72999105-733E-4E84-923D-CF5ECDF12549}">
      <dgm:prSet/>
      <dgm:spPr/>
      <dgm:t>
        <a:bodyPr/>
        <a:lstStyle/>
        <a:p>
          <a:endParaRPr lang="ru-RU"/>
        </a:p>
      </dgm:t>
    </dgm:pt>
    <dgm:pt modelId="{0C19F9E5-5E8F-4625-AF76-45F2F72DA3A3}" type="sibTrans" cxnId="{72999105-733E-4E84-923D-CF5ECDF12549}">
      <dgm:prSet/>
      <dgm:spPr/>
      <dgm:t>
        <a:bodyPr/>
        <a:lstStyle/>
        <a:p>
          <a:endParaRPr lang="ru-RU"/>
        </a:p>
      </dgm:t>
    </dgm:pt>
    <dgm:pt modelId="{43594A42-2A49-4F4B-A1DA-32F16593231B}">
      <dgm:prSet/>
      <dgm:spPr/>
      <dgm:t>
        <a:bodyPr/>
        <a:lstStyle/>
        <a:p>
          <a:endParaRPr lang="ru-RU"/>
        </a:p>
      </dgm:t>
    </dgm:pt>
    <dgm:pt modelId="{EA787B0A-82A2-48FC-9B2C-BE88A4893B56}" type="parTrans" cxnId="{C4C66D6A-B92A-41CC-8E98-F06F0ABB2285}">
      <dgm:prSet/>
      <dgm:spPr/>
      <dgm:t>
        <a:bodyPr/>
        <a:lstStyle/>
        <a:p>
          <a:endParaRPr lang="ru-RU"/>
        </a:p>
      </dgm:t>
    </dgm:pt>
    <dgm:pt modelId="{D9B89184-D98E-448F-BE97-735B29637133}" type="sibTrans" cxnId="{C4C66D6A-B92A-41CC-8E98-F06F0ABB2285}">
      <dgm:prSet/>
      <dgm:spPr/>
      <dgm:t>
        <a:bodyPr/>
        <a:lstStyle/>
        <a:p>
          <a:endParaRPr lang="ru-RU"/>
        </a:p>
      </dgm:t>
    </dgm:pt>
    <dgm:pt modelId="{CB3EF595-6EDC-4B22-BDE9-74A7BBA23C8E}">
      <dgm:prSet custT="1"/>
      <dgm:spPr/>
      <dgm:t>
        <a:bodyPr/>
        <a:lstStyle/>
        <a:p>
          <a:r>
            <a:rPr lang="ru-RU" sz="900" dirty="0" smtClean="0"/>
            <a:t>Создавать условия для </a:t>
          </a:r>
          <a:r>
            <a:rPr lang="ru-RU" sz="900" dirty="0" err="1" smtClean="0"/>
            <a:t>дифференциа</a:t>
          </a:r>
          <a:endParaRPr lang="ru-RU" sz="900" dirty="0" smtClean="0"/>
        </a:p>
        <a:p>
          <a:r>
            <a:rPr lang="ru-RU" sz="900" dirty="0" err="1" smtClean="0"/>
            <a:t>ции</a:t>
          </a:r>
          <a:r>
            <a:rPr lang="ru-RU" sz="900" dirty="0" smtClean="0"/>
            <a:t> и индивидуализации обучения  детей в рамках лицея</a:t>
          </a:r>
          <a:endParaRPr lang="ru-RU" sz="900" dirty="0"/>
        </a:p>
      </dgm:t>
    </dgm:pt>
    <dgm:pt modelId="{7D381C0B-BECD-4D6F-BA5F-2B0564A369BA}" type="parTrans" cxnId="{18A5B8D9-C62D-4258-B7E5-678339E89DE1}">
      <dgm:prSet/>
      <dgm:spPr/>
      <dgm:t>
        <a:bodyPr/>
        <a:lstStyle/>
        <a:p>
          <a:endParaRPr lang="ru-RU"/>
        </a:p>
      </dgm:t>
    </dgm:pt>
    <dgm:pt modelId="{0CA53DBC-028F-4D46-B70C-3C7B915EBBD7}" type="sibTrans" cxnId="{18A5B8D9-C62D-4258-B7E5-678339E89DE1}">
      <dgm:prSet/>
      <dgm:spPr/>
      <dgm:t>
        <a:bodyPr/>
        <a:lstStyle/>
        <a:p>
          <a:endParaRPr lang="ru-RU"/>
        </a:p>
      </dgm:t>
    </dgm:pt>
    <dgm:pt modelId="{987B0B82-B7E9-499F-BC98-414506896F6C}">
      <dgm:prSet custT="1"/>
      <dgm:spPr/>
      <dgm:t>
        <a:bodyPr/>
        <a:lstStyle/>
        <a:p>
          <a:r>
            <a:rPr lang="ru-RU" sz="900" dirty="0" smtClean="0"/>
            <a:t>развивать интерес к предметам общеобразова</a:t>
          </a:r>
        </a:p>
        <a:p>
          <a:r>
            <a:rPr lang="ru-RU" sz="900" dirty="0" smtClean="0"/>
            <a:t>тельного цикла</a:t>
          </a:r>
          <a:endParaRPr lang="ru-RU" sz="900" dirty="0"/>
        </a:p>
      </dgm:t>
    </dgm:pt>
    <dgm:pt modelId="{E1635105-0D4E-408D-9FD3-A95FF157E742}" type="parTrans" cxnId="{D7898865-2C45-4ADE-9072-3394139067C6}">
      <dgm:prSet/>
      <dgm:spPr/>
      <dgm:t>
        <a:bodyPr/>
        <a:lstStyle/>
        <a:p>
          <a:endParaRPr lang="ru-RU"/>
        </a:p>
      </dgm:t>
    </dgm:pt>
    <dgm:pt modelId="{BD93BDE5-A0ED-4A0C-9BED-D0E296177695}" type="sibTrans" cxnId="{D7898865-2C45-4ADE-9072-3394139067C6}">
      <dgm:prSet/>
      <dgm:spPr/>
      <dgm:t>
        <a:bodyPr/>
        <a:lstStyle/>
        <a:p>
          <a:endParaRPr lang="ru-RU"/>
        </a:p>
      </dgm:t>
    </dgm:pt>
    <dgm:pt modelId="{00221847-BA4D-4286-86EB-C2AAA1A6613A}">
      <dgm:prSet custT="1"/>
      <dgm:spPr/>
      <dgm:t>
        <a:bodyPr/>
        <a:lstStyle/>
        <a:p>
          <a:r>
            <a:rPr lang="ru-RU" sz="700" dirty="0" smtClean="0"/>
            <a:t> активизировать  процессы самоанализа, отбор и внедрение наиболее эффективных методов, приемов, средств, технологий обучения</a:t>
          </a:r>
          <a:endParaRPr lang="ru-RU" sz="700" dirty="0"/>
        </a:p>
      </dgm:t>
    </dgm:pt>
    <dgm:pt modelId="{C1043D11-7AE9-4B33-9B22-023EB23BCE14}" type="parTrans" cxnId="{A84F4D22-5E16-4276-8CD5-6DCE693BD5EA}">
      <dgm:prSet/>
      <dgm:spPr/>
      <dgm:t>
        <a:bodyPr/>
        <a:lstStyle/>
        <a:p>
          <a:endParaRPr lang="ru-RU"/>
        </a:p>
      </dgm:t>
    </dgm:pt>
    <dgm:pt modelId="{8D26E509-8815-4B1F-B959-08634945082C}" type="sibTrans" cxnId="{A84F4D22-5E16-4276-8CD5-6DCE693BD5EA}">
      <dgm:prSet/>
      <dgm:spPr/>
      <dgm:t>
        <a:bodyPr/>
        <a:lstStyle/>
        <a:p>
          <a:endParaRPr lang="ru-RU"/>
        </a:p>
      </dgm:t>
    </dgm:pt>
    <dgm:pt modelId="{A4A2CA4E-890F-46BC-B74A-C6708479B6B3}">
      <dgm:prSet custT="1"/>
      <dgm:spPr/>
      <dgm:t>
        <a:bodyPr/>
        <a:lstStyle/>
        <a:p>
          <a:r>
            <a:rPr lang="ru-RU" sz="900" dirty="0" smtClean="0"/>
            <a:t>формировать ценностные установки и жизненные приоритеты  (самореализация  цельной личности)</a:t>
          </a:r>
          <a:endParaRPr lang="ru-RU" sz="900" dirty="0"/>
        </a:p>
      </dgm:t>
    </dgm:pt>
    <dgm:pt modelId="{11939927-6AF5-41AC-AC26-59E855B8872E}" type="parTrans" cxnId="{A5172A9A-F541-4FAE-B82D-6358DF329053}">
      <dgm:prSet/>
      <dgm:spPr/>
      <dgm:t>
        <a:bodyPr/>
        <a:lstStyle/>
        <a:p>
          <a:endParaRPr lang="ru-RU"/>
        </a:p>
      </dgm:t>
    </dgm:pt>
    <dgm:pt modelId="{6E6F6BFC-3A82-424C-8BF5-88FD2A88ACA7}" type="sibTrans" cxnId="{A5172A9A-F541-4FAE-B82D-6358DF329053}">
      <dgm:prSet/>
      <dgm:spPr/>
      <dgm:t>
        <a:bodyPr/>
        <a:lstStyle/>
        <a:p>
          <a:endParaRPr lang="ru-RU"/>
        </a:p>
      </dgm:t>
    </dgm:pt>
    <dgm:pt modelId="{6E1C7A64-E727-40DB-9529-3D180500075D}" type="pres">
      <dgm:prSet presAssocID="{794FD756-74BA-4200-9A73-086C746988A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060F89-DD68-485D-AAC3-F390BA873E4E}" type="pres">
      <dgm:prSet presAssocID="{355E5012-F7CE-4FBA-9BC6-3BCA344EE8A1}" presName="centerShape" presStyleLbl="node0" presStyleIdx="0" presStyleCnt="1"/>
      <dgm:spPr/>
      <dgm:t>
        <a:bodyPr/>
        <a:lstStyle/>
        <a:p>
          <a:endParaRPr lang="ru-RU"/>
        </a:p>
      </dgm:t>
    </dgm:pt>
    <dgm:pt modelId="{88E33F5D-D423-43D5-B87F-18DC3BBF11D6}" type="pres">
      <dgm:prSet presAssocID="{D3BF281D-BDF8-4F26-99AF-BB42445CA62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C5DFE-5EF1-4F80-B794-09729D0B3012}" type="pres">
      <dgm:prSet presAssocID="{D3BF281D-BDF8-4F26-99AF-BB42445CA624}" presName="dummy" presStyleCnt="0"/>
      <dgm:spPr/>
    </dgm:pt>
    <dgm:pt modelId="{F11D7230-1C81-48CB-95A4-8DD439C7CDA1}" type="pres">
      <dgm:prSet presAssocID="{0C19F9E5-5E8F-4625-AF76-45F2F72DA3A3}" presName="sibTrans" presStyleLbl="sibTrans2D1" presStyleIdx="0" presStyleCnt="5"/>
      <dgm:spPr/>
      <dgm:t>
        <a:bodyPr/>
        <a:lstStyle/>
        <a:p>
          <a:endParaRPr lang="ru-RU"/>
        </a:p>
      </dgm:t>
    </dgm:pt>
    <dgm:pt modelId="{1896296D-8C6E-4565-90F8-2EA47EA7ABFB}" type="pres">
      <dgm:prSet presAssocID="{CB3EF595-6EDC-4B22-BDE9-74A7BBA23C8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4A96AC-FF34-4922-A5B9-FB1632180C95}" type="pres">
      <dgm:prSet presAssocID="{CB3EF595-6EDC-4B22-BDE9-74A7BBA23C8E}" presName="dummy" presStyleCnt="0"/>
      <dgm:spPr/>
    </dgm:pt>
    <dgm:pt modelId="{8742AC6D-78BB-41DA-83B0-3A67C6C58E84}" type="pres">
      <dgm:prSet presAssocID="{0CA53DBC-028F-4D46-B70C-3C7B915EBBD7}" presName="sibTrans" presStyleLbl="sibTrans2D1" presStyleIdx="1" presStyleCnt="5"/>
      <dgm:spPr/>
      <dgm:t>
        <a:bodyPr/>
        <a:lstStyle/>
        <a:p>
          <a:endParaRPr lang="ru-RU"/>
        </a:p>
      </dgm:t>
    </dgm:pt>
    <dgm:pt modelId="{557C8B2E-049F-46FB-B137-BB8B4F3EDF4D}" type="pres">
      <dgm:prSet presAssocID="{A4A2CA4E-890F-46BC-B74A-C6708479B6B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79CC8-1D31-459E-9033-03561D1F6310}" type="pres">
      <dgm:prSet presAssocID="{A4A2CA4E-890F-46BC-B74A-C6708479B6B3}" presName="dummy" presStyleCnt="0"/>
      <dgm:spPr/>
    </dgm:pt>
    <dgm:pt modelId="{BE839E36-C231-4EB3-B042-0D5F0BD386FE}" type="pres">
      <dgm:prSet presAssocID="{6E6F6BFC-3A82-424C-8BF5-88FD2A88ACA7}" presName="sibTrans" presStyleLbl="sibTrans2D1" presStyleIdx="2" presStyleCnt="5"/>
      <dgm:spPr/>
      <dgm:t>
        <a:bodyPr/>
        <a:lstStyle/>
        <a:p>
          <a:endParaRPr lang="ru-RU"/>
        </a:p>
      </dgm:t>
    </dgm:pt>
    <dgm:pt modelId="{CD5E05EC-333F-47BF-BEFB-B7BA87401505}" type="pres">
      <dgm:prSet presAssocID="{00221847-BA4D-4286-86EB-C2AAA1A6613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9F3B4E-32B5-46F3-80DD-775E5D97528C}" type="pres">
      <dgm:prSet presAssocID="{00221847-BA4D-4286-86EB-C2AAA1A6613A}" presName="dummy" presStyleCnt="0"/>
      <dgm:spPr/>
    </dgm:pt>
    <dgm:pt modelId="{99957619-6936-4754-B33F-33EC3D76DD49}" type="pres">
      <dgm:prSet presAssocID="{8D26E509-8815-4B1F-B959-08634945082C}" presName="sibTrans" presStyleLbl="sibTrans2D1" presStyleIdx="3" presStyleCnt="5"/>
      <dgm:spPr/>
      <dgm:t>
        <a:bodyPr/>
        <a:lstStyle/>
        <a:p>
          <a:endParaRPr lang="ru-RU"/>
        </a:p>
      </dgm:t>
    </dgm:pt>
    <dgm:pt modelId="{BCB90803-0527-4EB1-908F-C422AE6EE912}" type="pres">
      <dgm:prSet presAssocID="{987B0B82-B7E9-499F-BC98-414506896F6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E34CF-F824-47D8-80B9-B75131609DAA}" type="pres">
      <dgm:prSet presAssocID="{987B0B82-B7E9-499F-BC98-414506896F6C}" presName="dummy" presStyleCnt="0"/>
      <dgm:spPr/>
    </dgm:pt>
    <dgm:pt modelId="{C5B5EB1B-D4EA-4B68-9D6F-5BE43A0546D8}" type="pres">
      <dgm:prSet presAssocID="{BD93BDE5-A0ED-4A0C-9BED-D0E296177695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BDF86A69-AEAD-4833-9596-8019C154CF57}" type="presOf" srcId="{8D26E509-8815-4B1F-B959-08634945082C}" destId="{99957619-6936-4754-B33F-33EC3D76DD49}" srcOrd="0" destOrd="0" presId="urn:microsoft.com/office/officeart/2005/8/layout/radial6"/>
    <dgm:cxn modelId="{1156645D-565F-4B5B-BDDE-0B9039F702AB}" type="presOf" srcId="{00221847-BA4D-4286-86EB-C2AAA1A6613A}" destId="{CD5E05EC-333F-47BF-BEFB-B7BA87401505}" srcOrd="0" destOrd="0" presId="urn:microsoft.com/office/officeart/2005/8/layout/radial6"/>
    <dgm:cxn modelId="{0C9F89AB-C279-4F22-AE16-793D29BD2239}" type="presOf" srcId="{987B0B82-B7E9-499F-BC98-414506896F6C}" destId="{BCB90803-0527-4EB1-908F-C422AE6EE912}" srcOrd="0" destOrd="0" presId="urn:microsoft.com/office/officeart/2005/8/layout/radial6"/>
    <dgm:cxn modelId="{4EB4FAE9-8C6B-4D4C-A920-0838B3FF62F4}" type="presOf" srcId="{794FD756-74BA-4200-9A73-086C746988A2}" destId="{6E1C7A64-E727-40DB-9529-3D180500075D}" srcOrd="0" destOrd="0" presId="urn:microsoft.com/office/officeart/2005/8/layout/radial6"/>
    <dgm:cxn modelId="{72999105-733E-4E84-923D-CF5ECDF12549}" srcId="{355E5012-F7CE-4FBA-9BC6-3BCA344EE8A1}" destId="{D3BF281D-BDF8-4F26-99AF-BB42445CA624}" srcOrd="0" destOrd="0" parTransId="{F94D74D3-3C20-48D4-A2C4-08D1226A4581}" sibTransId="{0C19F9E5-5E8F-4625-AF76-45F2F72DA3A3}"/>
    <dgm:cxn modelId="{109620B5-E409-4282-B81B-BE8A1F81DD7A}" type="presOf" srcId="{6E6F6BFC-3A82-424C-8BF5-88FD2A88ACA7}" destId="{BE839E36-C231-4EB3-B042-0D5F0BD386FE}" srcOrd="0" destOrd="0" presId="urn:microsoft.com/office/officeart/2005/8/layout/radial6"/>
    <dgm:cxn modelId="{ED7DA9EC-1B96-4383-8AFA-0E423DC6A725}" type="presOf" srcId="{A4A2CA4E-890F-46BC-B74A-C6708479B6B3}" destId="{557C8B2E-049F-46FB-B137-BB8B4F3EDF4D}" srcOrd="0" destOrd="0" presId="urn:microsoft.com/office/officeart/2005/8/layout/radial6"/>
    <dgm:cxn modelId="{A5172A9A-F541-4FAE-B82D-6358DF329053}" srcId="{355E5012-F7CE-4FBA-9BC6-3BCA344EE8A1}" destId="{A4A2CA4E-890F-46BC-B74A-C6708479B6B3}" srcOrd="2" destOrd="0" parTransId="{11939927-6AF5-41AC-AC26-59E855B8872E}" sibTransId="{6E6F6BFC-3A82-424C-8BF5-88FD2A88ACA7}"/>
    <dgm:cxn modelId="{90F6EA5E-8D4F-4E01-89C8-D9CE63AE5FDA}" type="presOf" srcId="{BD93BDE5-A0ED-4A0C-9BED-D0E296177695}" destId="{C5B5EB1B-D4EA-4B68-9D6F-5BE43A0546D8}" srcOrd="0" destOrd="0" presId="urn:microsoft.com/office/officeart/2005/8/layout/radial6"/>
    <dgm:cxn modelId="{C4C66D6A-B92A-41CC-8E98-F06F0ABB2285}" srcId="{794FD756-74BA-4200-9A73-086C746988A2}" destId="{43594A42-2A49-4F4B-A1DA-32F16593231B}" srcOrd="1" destOrd="0" parTransId="{EA787B0A-82A2-48FC-9B2C-BE88A4893B56}" sibTransId="{D9B89184-D98E-448F-BE97-735B29637133}"/>
    <dgm:cxn modelId="{9AB98B39-BF58-4667-B829-AB36D430452C}" type="presOf" srcId="{CB3EF595-6EDC-4B22-BDE9-74A7BBA23C8E}" destId="{1896296D-8C6E-4565-90F8-2EA47EA7ABFB}" srcOrd="0" destOrd="0" presId="urn:microsoft.com/office/officeart/2005/8/layout/radial6"/>
    <dgm:cxn modelId="{66CC052B-32D7-436D-A1E1-51D2FB21D83B}" type="presOf" srcId="{0C19F9E5-5E8F-4625-AF76-45F2F72DA3A3}" destId="{F11D7230-1C81-48CB-95A4-8DD439C7CDA1}" srcOrd="0" destOrd="0" presId="urn:microsoft.com/office/officeart/2005/8/layout/radial6"/>
    <dgm:cxn modelId="{D7898865-2C45-4ADE-9072-3394139067C6}" srcId="{355E5012-F7CE-4FBA-9BC6-3BCA344EE8A1}" destId="{987B0B82-B7E9-499F-BC98-414506896F6C}" srcOrd="4" destOrd="0" parTransId="{E1635105-0D4E-408D-9FD3-A95FF157E742}" sibTransId="{BD93BDE5-A0ED-4A0C-9BED-D0E296177695}"/>
    <dgm:cxn modelId="{994375F8-A914-4391-9DB7-633142A18EF3}" srcId="{794FD756-74BA-4200-9A73-086C746988A2}" destId="{355E5012-F7CE-4FBA-9BC6-3BCA344EE8A1}" srcOrd="0" destOrd="0" parTransId="{01EB057B-6357-46BD-92C5-08B00D8F6208}" sibTransId="{01146600-2DF8-4288-8FD3-A92B4F1B497C}"/>
    <dgm:cxn modelId="{3C07819D-D540-4A80-B394-C150444534D7}" type="presOf" srcId="{355E5012-F7CE-4FBA-9BC6-3BCA344EE8A1}" destId="{5D060F89-DD68-485D-AAC3-F390BA873E4E}" srcOrd="0" destOrd="0" presId="urn:microsoft.com/office/officeart/2005/8/layout/radial6"/>
    <dgm:cxn modelId="{A84F4D22-5E16-4276-8CD5-6DCE693BD5EA}" srcId="{355E5012-F7CE-4FBA-9BC6-3BCA344EE8A1}" destId="{00221847-BA4D-4286-86EB-C2AAA1A6613A}" srcOrd="3" destOrd="0" parTransId="{C1043D11-7AE9-4B33-9B22-023EB23BCE14}" sibTransId="{8D26E509-8815-4B1F-B959-08634945082C}"/>
    <dgm:cxn modelId="{FCD02A7A-C8A1-4174-8E3D-43675F904837}" type="presOf" srcId="{0CA53DBC-028F-4D46-B70C-3C7B915EBBD7}" destId="{8742AC6D-78BB-41DA-83B0-3A67C6C58E84}" srcOrd="0" destOrd="0" presId="urn:microsoft.com/office/officeart/2005/8/layout/radial6"/>
    <dgm:cxn modelId="{4D893669-09D4-4F87-9897-7CD58D087426}" type="presOf" srcId="{D3BF281D-BDF8-4F26-99AF-BB42445CA624}" destId="{88E33F5D-D423-43D5-B87F-18DC3BBF11D6}" srcOrd="0" destOrd="0" presId="urn:microsoft.com/office/officeart/2005/8/layout/radial6"/>
    <dgm:cxn modelId="{18A5B8D9-C62D-4258-B7E5-678339E89DE1}" srcId="{355E5012-F7CE-4FBA-9BC6-3BCA344EE8A1}" destId="{CB3EF595-6EDC-4B22-BDE9-74A7BBA23C8E}" srcOrd="1" destOrd="0" parTransId="{7D381C0B-BECD-4D6F-BA5F-2B0564A369BA}" sibTransId="{0CA53DBC-028F-4D46-B70C-3C7B915EBBD7}"/>
    <dgm:cxn modelId="{9FB119F3-CC83-4BFE-8C37-A79B1D92445D}" type="presParOf" srcId="{6E1C7A64-E727-40DB-9529-3D180500075D}" destId="{5D060F89-DD68-485D-AAC3-F390BA873E4E}" srcOrd="0" destOrd="0" presId="urn:microsoft.com/office/officeart/2005/8/layout/radial6"/>
    <dgm:cxn modelId="{12AA53FC-1F8F-47C8-847C-326E1B196CD0}" type="presParOf" srcId="{6E1C7A64-E727-40DB-9529-3D180500075D}" destId="{88E33F5D-D423-43D5-B87F-18DC3BBF11D6}" srcOrd="1" destOrd="0" presId="urn:microsoft.com/office/officeart/2005/8/layout/radial6"/>
    <dgm:cxn modelId="{AD4EFBF8-FB28-4AA6-9798-16DF8502356B}" type="presParOf" srcId="{6E1C7A64-E727-40DB-9529-3D180500075D}" destId="{9C2C5DFE-5EF1-4F80-B794-09729D0B3012}" srcOrd="2" destOrd="0" presId="urn:microsoft.com/office/officeart/2005/8/layout/radial6"/>
    <dgm:cxn modelId="{AC28585F-4531-4F45-83EF-EC7C107E14F0}" type="presParOf" srcId="{6E1C7A64-E727-40DB-9529-3D180500075D}" destId="{F11D7230-1C81-48CB-95A4-8DD439C7CDA1}" srcOrd="3" destOrd="0" presId="urn:microsoft.com/office/officeart/2005/8/layout/radial6"/>
    <dgm:cxn modelId="{D9F4EE2C-E4AE-4255-8C9E-BE40746D31BF}" type="presParOf" srcId="{6E1C7A64-E727-40DB-9529-3D180500075D}" destId="{1896296D-8C6E-4565-90F8-2EA47EA7ABFB}" srcOrd="4" destOrd="0" presId="urn:microsoft.com/office/officeart/2005/8/layout/radial6"/>
    <dgm:cxn modelId="{DFDDB129-3A5B-4D1D-9F9A-034ADAC0C8F4}" type="presParOf" srcId="{6E1C7A64-E727-40DB-9529-3D180500075D}" destId="{964A96AC-FF34-4922-A5B9-FB1632180C95}" srcOrd="5" destOrd="0" presId="urn:microsoft.com/office/officeart/2005/8/layout/radial6"/>
    <dgm:cxn modelId="{430D7587-EAAB-4824-B710-1A5B30ED791B}" type="presParOf" srcId="{6E1C7A64-E727-40DB-9529-3D180500075D}" destId="{8742AC6D-78BB-41DA-83B0-3A67C6C58E84}" srcOrd="6" destOrd="0" presId="urn:microsoft.com/office/officeart/2005/8/layout/radial6"/>
    <dgm:cxn modelId="{51F9F3BD-24AE-42DC-9DD8-062513D63F2E}" type="presParOf" srcId="{6E1C7A64-E727-40DB-9529-3D180500075D}" destId="{557C8B2E-049F-46FB-B137-BB8B4F3EDF4D}" srcOrd="7" destOrd="0" presId="urn:microsoft.com/office/officeart/2005/8/layout/radial6"/>
    <dgm:cxn modelId="{7DCF5292-DC3F-4E99-8AAC-C191F55B0F04}" type="presParOf" srcId="{6E1C7A64-E727-40DB-9529-3D180500075D}" destId="{0C379CC8-1D31-459E-9033-03561D1F6310}" srcOrd="8" destOrd="0" presId="urn:microsoft.com/office/officeart/2005/8/layout/radial6"/>
    <dgm:cxn modelId="{3E38225D-66EC-4E00-910F-50B3BB365EA8}" type="presParOf" srcId="{6E1C7A64-E727-40DB-9529-3D180500075D}" destId="{BE839E36-C231-4EB3-B042-0D5F0BD386FE}" srcOrd="9" destOrd="0" presId="urn:microsoft.com/office/officeart/2005/8/layout/radial6"/>
    <dgm:cxn modelId="{215BB221-6D6B-4E27-A7A1-B583A84538DE}" type="presParOf" srcId="{6E1C7A64-E727-40DB-9529-3D180500075D}" destId="{CD5E05EC-333F-47BF-BEFB-B7BA87401505}" srcOrd="10" destOrd="0" presId="urn:microsoft.com/office/officeart/2005/8/layout/radial6"/>
    <dgm:cxn modelId="{B56BCCA3-C364-4BAC-9BE1-A3217D6746C5}" type="presParOf" srcId="{6E1C7A64-E727-40DB-9529-3D180500075D}" destId="{009F3B4E-32B5-46F3-80DD-775E5D97528C}" srcOrd="11" destOrd="0" presId="urn:microsoft.com/office/officeart/2005/8/layout/radial6"/>
    <dgm:cxn modelId="{4E71BD1B-90B4-4615-B960-807A83C6C3CB}" type="presParOf" srcId="{6E1C7A64-E727-40DB-9529-3D180500075D}" destId="{99957619-6936-4754-B33F-33EC3D76DD49}" srcOrd="12" destOrd="0" presId="urn:microsoft.com/office/officeart/2005/8/layout/radial6"/>
    <dgm:cxn modelId="{03B14BE1-3AD8-470C-B9B9-821D232F294E}" type="presParOf" srcId="{6E1C7A64-E727-40DB-9529-3D180500075D}" destId="{BCB90803-0527-4EB1-908F-C422AE6EE912}" srcOrd="13" destOrd="0" presId="urn:microsoft.com/office/officeart/2005/8/layout/radial6"/>
    <dgm:cxn modelId="{8A36FAE6-35C7-4349-9092-8EAC24032F21}" type="presParOf" srcId="{6E1C7A64-E727-40DB-9529-3D180500075D}" destId="{2F6E34CF-F824-47D8-80B9-B75131609DAA}" srcOrd="14" destOrd="0" presId="urn:microsoft.com/office/officeart/2005/8/layout/radial6"/>
    <dgm:cxn modelId="{10C22327-7FC0-41E8-A3C0-6A2CE3427266}" type="presParOf" srcId="{6E1C7A64-E727-40DB-9529-3D180500075D}" destId="{C5B5EB1B-D4EA-4B68-9D6F-5BE43A0546D8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2B6743-99E1-4149-B490-8614C3096067}" type="doc">
      <dgm:prSet loTypeId="urn:microsoft.com/office/officeart/2005/8/layout/equation2" loCatId="relationship" qsTypeId="urn:microsoft.com/office/officeart/2005/8/quickstyle/simple1#2" qsCatId="simple" csTypeId="urn:microsoft.com/office/officeart/2005/8/colors/accent1_2#2" csCatId="accent1" phldr="1"/>
      <dgm:spPr/>
    </dgm:pt>
    <dgm:pt modelId="{A070BF21-32F7-4889-BFFF-68794951AE8D}">
      <dgm:prSet/>
      <dgm:spPr/>
      <dgm:t>
        <a:bodyPr/>
        <a:lstStyle/>
        <a:p>
          <a:r>
            <a:rPr lang="ru-RU" dirty="0" smtClean="0"/>
            <a:t>конкретно-наглядные образы –художественное мышление </a:t>
          </a:r>
          <a:endParaRPr lang="ru-RU" dirty="0"/>
        </a:p>
      </dgm:t>
    </dgm:pt>
    <dgm:pt modelId="{CF9812DD-C14E-476B-94BA-38685FFBC9A5}" type="parTrans" cxnId="{D2DA5211-DFF5-449A-8DE8-7A94D541C8CD}">
      <dgm:prSet/>
      <dgm:spPr/>
      <dgm:t>
        <a:bodyPr/>
        <a:lstStyle/>
        <a:p>
          <a:endParaRPr lang="ru-RU"/>
        </a:p>
      </dgm:t>
    </dgm:pt>
    <dgm:pt modelId="{3FFF2230-AD85-405E-B6BA-2A86FFAF82CC}" type="sibTrans" cxnId="{D2DA5211-DFF5-449A-8DE8-7A94D541C8CD}">
      <dgm:prSet/>
      <dgm:spPr/>
      <dgm:t>
        <a:bodyPr/>
        <a:lstStyle/>
        <a:p>
          <a:endParaRPr lang="ru-RU"/>
        </a:p>
      </dgm:t>
    </dgm:pt>
    <dgm:pt modelId="{01B0D5FF-512F-4BD3-9CF0-AB7DBC3B6758}">
      <dgm:prSet/>
      <dgm:spPr/>
      <dgm:t>
        <a:bodyPr/>
        <a:lstStyle/>
        <a:p>
          <a:r>
            <a:rPr lang="ru-RU" dirty="0" smtClean="0"/>
            <a:t>образы-схемы — математическое мышление</a:t>
          </a:r>
          <a:endParaRPr lang="ru-RU" dirty="0"/>
        </a:p>
      </dgm:t>
    </dgm:pt>
    <dgm:pt modelId="{FCB24321-02D7-4235-81A7-29BB92B91128}" type="parTrans" cxnId="{510F3AC1-D2A3-423F-9136-229912AD6544}">
      <dgm:prSet/>
      <dgm:spPr/>
      <dgm:t>
        <a:bodyPr/>
        <a:lstStyle/>
        <a:p>
          <a:endParaRPr lang="ru-RU"/>
        </a:p>
      </dgm:t>
    </dgm:pt>
    <dgm:pt modelId="{071EA719-6AFD-4A86-9072-989B19A46B81}" type="sibTrans" cxnId="{510F3AC1-D2A3-423F-9136-229912AD6544}">
      <dgm:prSet/>
      <dgm:spPr/>
      <dgm:t>
        <a:bodyPr/>
        <a:lstStyle/>
        <a:p>
          <a:endParaRPr lang="ru-RU"/>
        </a:p>
      </dgm:t>
    </dgm:pt>
    <dgm:pt modelId="{A5F7F983-B9DC-4B0A-9B33-8F9909DCEE7A}">
      <dgm:prSet/>
      <dgm:spPr/>
      <dgm:t>
        <a:bodyPr/>
        <a:lstStyle/>
        <a:p>
          <a:r>
            <a:rPr lang="ru-RU" b="1" i="0" dirty="0" smtClean="0"/>
            <a:t>активное мысленное преобразование</a:t>
          </a:r>
          <a:endParaRPr lang="ru-RU" b="1" i="0" dirty="0"/>
        </a:p>
      </dgm:t>
    </dgm:pt>
    <dgm:pt modelId="{50CB980A-6CF2-42DA-8340-71670E34DD53}" type="parTrans" cxnId="{AF28BDCE-A365-40D2-83B5-FB3160425EDD}">
      <dgm:prSet/>
      <dgm:spPr/>
      <dgm:t>
        <a:bodyPr/>
        <a:lstStyle/>
        <a:p>
          <a:endParaRPr lang="ru-RU"/>
        </a:p>
      </dgm:t>
    </dgm:pt>
    <dgm:pt modelId="{81E55192-AC4B-4157-AC53-C0EF3413023F}" type="sibTrans" cxnId="{AF28BDCE-A365-40D2-83B5-FB3160425EDD}">
      <dgm:prSet/>
      <dgm:spPr/>
      <dgm:t>
        <a:bodyPr/>
        <a:lstStyle/>
        <a:p>
          <a:endParaRPr lang="ru-RU"/>
        </a:p>
      </dgm:t>
    </dgm:pt>
    <dgm:pt modelId="{D36B1CAD-2AD5-4F63-8951-45402F44AFF9}" type="pres">
      <dgm:prSet presAssocID="{FC2B6743-99E1-4149-B490-8614C3096067}" presName="Name0" presStyleCnt="0">
        <dgm:presLayoutVars>
          <dgm:dir/>
          <dgm:resizeHandles val="exact"/>
        </dgm:presLayoutVars>
      </dgm:prSet>
      <dgm:spPr/>
    </dgm:pt>
    <dgm:pt modelId="{6E1794D0-7EF2-43CF-AEEC-C5EFE8D6DF5E}" type="pres">
      <dgm:prSet presAssocID="{FC2B6743-99E1-4149-B490-8614C3096067}" presName="vNodes" presStyleCnt="0"/>
      <dgm:spPr/>
    </dgm:pt>
    <dgm:pt modelId="{C8FB8DFB-978D-4D7E-A7B6-EF83E51073D3}" type="pres">
      <dgm:prSet presAssocID="{A070BF21-32F7-4889-BFFF-68794951AE8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D10CA7-9527-4D0E-BC2B-93305C20B36F}" type="pres">
      <dgm:prSet presAssocID="{3FFF2230-AD85-405E-B6BA-2A86FFAF82CC}" presName="spacerT" presStyleCnt="0"/>
      <dgm:spPr/>
    </dgm:pt>
    <dgm:pt modelId="{F8D5E6EF-B6C3-43B0-8A9A-03007A95A499}" type="pres">
      <dgm:prSet presAssocID="{3FFF2230-AD85-405E-B6BA-2A86FFAF82C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6333955A-A885-4E7A-B962-9F51335539A0}" type="pres">
      <dgm:prSet presAssocID="{3FFF2230-AD85-405E-B6BA-2A86FFAF82CC}" presName="spacerB" presStyleCnt="0"/>
      <dgm:spPr/>
    </dgm:pt>
    <dgm:pt modelId="{398292EE-652F-4409-A441-58BBDC47589B}" type="pres">
      <dgm:prSet presAssocID="{01B0D5FF-512F-4BD3-9CF0-AB7DBC3B675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5F7BC7-2AA8-4671-A442-9A66BCF8D10B}" type="pres">
      <dgm:prSet presAssocID="{FC2B6743-99E1-4149-B490-8614C3096067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1C61C0BB-F3CB-4671-B3D6-CBD2BDE83832}" type="pres">
      <dgm:prSet presAssocID="{FC2B6743-99E1-4149-B490-8614C3096067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3CBF70A2-8481-4B35-A076-232B35AEDB53}" type="pres">
      <dgm:prSet presAssocID="{FC2B6743-99E1-4149-B490-8614C3096067}" presName="lastNode" presStyleLbl="node1" presStyleIdx="2" presStyleCnt="3" custLinFactNeighborX="-4316" custLinFactNeighborY="-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0767E9-CA89-4FD4-AB39-208E9A774EE3}" type="presOf" srcId="{A070BF21-32F7-4889-BFFF-68794951AE8D}" destId="{C8FB8DFB-978D-4D7E-A7B6-EF83E51073D3}" srcOrd="0" destOrd="0" presId="urn:microsoft.com/office/officeart/2005/8/layout/equation2"/>
    <dgm:cxn modelId="{21F987A7-06B9-4AB2-8097-7AA2F796C645}" type="presOf" srcId="{3FFF2230-AD85-405E-B6BA-2A86FFAF82CC}" destId="{F8D5E6EF-B6C3-43B0-8A9A-03007A95A499}" srcOrd="0" destOrd="0" presId="urn:microsoft.com/office/officeart/2005/8/layout/equation2"/>
    <dgm:cxn modelId="{D2DA5211-DFF5-449A-8DE8-7A94D541C8CD}" srcId="{FC2B6743-99E1-4149-B490-8614C3096067}" destId="{A070BF21-32F7-4889-BFFF-68794951AE8D}" srcOrd="0" destOrd="0" parTransId="{CF9812DD-C14E-476B-94BA-38685FFBC9A5}" sibTransId="{3FFF2230-AD85-405E-B6BA-2A86FFAF82CC}"/>
    <dgm:cxn modelId="{B4AF91B0-E45C-4721-9BCD-BD2F07E21CEC}" type="presOf" srcId="{071EA719-6AFD-4A86-9072-989B19A46B81}" destId="{1C61C0BB-F3CB-4671-B3D6-CBD2BDE83832}" srcOrd="1" destOrd="0" presId="urn:microsoft.com/office/officeart/2005/8/layout/equation2"/>
    <dgm:cxn modelId="{AF28BDCE-A365-40D2-83B5-FB3160425EDD}" srcId="{FC2B6743-99E1-4149-B490-8614C3096067}" destId="{A5F7F983-B9DC-4B0A-9B33-8F9909DCEE7A}" srcOrd="2" destOrd="0" parTransId="{50CB980A-6CF2-42DA-8340-71670E34DD53}" sibTransId="{81E55192-AC4B-4157-AC53-C0EF3413023F}"/>
    <dgm:cxn modelId="{D33C159D-F3C1-48A4-965D-75F2FD805A60}" type="presOf" srcId="{A5F7F983-B9DC-4B0A-9B33-8F9909DCEE7A}" destId="{3CBF70A2-8481-4B35-A076-232B35AEDB53}" srcOrd="0" destOrd="0" presId="urn:microsoft.com/office/officeart/2005/8/layout/equation2"/>
    <dgm:cxn modelId="{7A72AA11-4CA3-44A8-9104-ADF3A407B430}" type="presOf" srcId="{071EA719-6AFD-4A86-9072-989B19A46B81}" destId="{FE5F7BC7-2AA8-4671-A442-9A66BCF8D10B}" srcOrd="0" destOrd="0" presId="urn:microsoft.com/office/officeart/2005/8/layout/equation2"/>
    <dgm:cxn modelId="{22ECFEEF-F050-464E-B177-3F6635447F31}" type="presOf" srcId="{FC2B6743-99E1-4149-B490-8614C3096067}" destId="{D36B1CAD-2AD5-4F63-8951-45402F44AFF9}" srcOrd="0" destOrd="0" presId="urn:microsoft.com/office/officeart/2005/8/layout/equation2"/>
    <dgm:cxn modelId="{4C8CDD2E-0D33-48DC-A150-A58DEA8C8793}" type="presOf" srcId="{01B0D5FF-512F-4BD3-9CF0-AB7DBC3B6758}" destId="{398292EE-652F-4409-A441-58BBDC47589B}" srcOrd="0" destOrd="0" presId="urn:microsoft.com/office/officeart/2005/8/layout/equation2"/>
    <dgm:cxn modelId="{510F3AC1-D2A3-423F-9136-229912AD6544}" srcId="{FC2B6743-99E1-4149-B490-8614C3096067}" destId="{01B0D5FF-512F-4BD3-9CF0-AB7DBC3B6758}" srcOrd="1" destOrd="0" parTransId="{FCB24321-02D7-4235-81A7-29BB92B91128}" sibTransId="{071EA719-6AFD-4A86-9072-989B19A46B81}"/>
    <dgm:cxn modelId="{A077A106-7BD7-467A-BCFB-E7C976CB9A52}" type="presParOf" srcId="{D36B1CAD-2AD5-4F63-8951-45402F44AFF9}" destId="{6E1794D0-7EF2-43CF-AEEC-C5EFE8D6DF5E}" srcOrd="0" destOrd="0" presId="urn:microsoft.com/office/officeart/2005/8/layout/equation2"/>
    <dgm:cxn modelId="{A6E41A18-109E-4BF4-BDF4-82D5AC311821}" type="presParOf" srcId="{6E1794D0-7EF2-43CF-AEEC-C5EFE8D6DF5E}" destId="{C8FB8DFB-978D-4D7E-A7B6-EF83E51073D3}" srcOrd="0" destOrd="0" presId="urn:microsoft.com/office/officeart/2005/8/layout/equation2"/>
    <dgm:cxn modelId="{C2D6ADCB-D203-412E-8D72-57CDBAD3400A}" type="presParOf" srcId="{6E1794D0-7EF2-43CF-AEEC-C5EFE8D6DF5E}" destId="{83D10CA7-9527-4D0E-BC2B-93305C20B36F}" srcOrd="1" destOrd="0" presId="urn:microsoft.com/office/officeart/2005/8/layout/equation2"/>
    <dgm:cxn modelId="{0CF00746-83E0-464C-9C37-BC1A99B3A52D}" type="presParOf" srcId="{6E1794D0-7EF2-43CF-AEEC-C5EFE8D6DF5E}" destId="{F8D5E6EF-B6C3-43B0-8A9A-03007A95A499}" srcOrd="2" destOrd="0" presId="urn:microsoft.com/office/officeart/2005/8/layout/equation2"/>
    <dgm:cxn modelId="{F1600693-4C35-408D-A099-C8FC587F2BCF}" type="presParOf" srcId="{6E1794D0-7EF2-43CF-AEEC-C5EFE8D6DF5E}" destId="{6333955A-A885-4E7A-B962-9F51335539A0}" srcOrd="3" destOrd="0" presId="urn:microsoft.com/office/officeart/2005/8/layout/equation2"/>
    <dgm:cxn modelId="{AE377476-4265-47FD-A5FD-7E70B0E6E011}" type="presParOf" srcId="{6E1794D0-7EF2-43CF-AEEC-C5EFE8D6DF5E}" destId="{398292EE-652F-4409-A441-58BBDC47589B}" srcOrd="4" destOrd="0" presId="urn:microsoft.com/office/officeart/2005/8/layout/equation2"/>
    <dgm:cxn modelId="{5EA126E8-FF5F-42F0-88A1-68B203AFFD26}" type="presParOf" srcId="{D36B1CAD-2AD5-4F63-8951-45402F44AFF9}" destId="{FE5F7BC7-2AA8-4671-A442-9A66BCF8D10B}" srcOrd="1" destOrd="0" presId="urn:microsoft.com/office/officeart/2005/8/layout/equation2"/>
    <dgm:cxn modelId="{3D7945B5-E71D-4663-9B22-58A6B1D94651}" type="presParOf" srcId="{FE5F7BC7-2AA8-4671-A442-9A66BCF8D10B}" destId="{1C61C0BB-F3CB-4671-B3D6-CBD2BDE83832}" srcOrd="0" destOrd="0" presId="urn:microsoft.com/office/officeart/2005/8/layout/equation2"/>
    <dgm:cxn modelId="{9E4A3182-4B78-413F-A0B3-F9877B0D8F15}" type="presParOf" srcId="{D36B1CAD-2AD5-4F63-8951-45402F44AFF9}" destId="{3CBF70A2-8481-4B35-A076-232B35AEDB53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4B812E-0EE3-4E25-B3F3-01BE70EF5E2C}" type="doc">
      <dgm:prSet loTypeId="urn:microsoft.com/office/officeart/2005/8/layout/radial4" loCatId="relationship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901E2DC5-BB63-455B-B779-BEF6AA488D28}">
      <dgm:prSet phldrT="[Текст]"/>
      <dgm:spPr/>
      <dgm:t>
        <a:bodyPr/>
        <a:lstStyle/>
        <a:p>
          <a:r>
            <a:rPr lang="ru-RU"/>
            <a:t>создание пакета тренировочного материала, моделей уроков</a:t>
          </a:r>
        </a:p>
      </dgm:t>
    </dgm:pt>
    <dgm:pt modelId="{91B16FE1-0F9F-4807-8234-613B547D4DC5}" type="parTrans" cxnId="{4D4EF491-848B-4626-A5EB-69DE80D2E22C}">
      <dgm:prSet/>
      <dgm:spPr/>
      <dgm:t>
        <a:bodyPr/>
        <a:lstStyle/>
        <a:p>
          <a:endParaRPr lang="ru-RU"/>
        </a:p>
      </dgm:t>
    </dgm:pt>
    <dgm:pt modelId="{A46CDA5E-1BEA-4DB3-8A01-EE97092D1DC0}" type="sibTrans" cxnId="{4D4EF491-848B-4626-A5EB-69DE80D2E22C}">
      <dgm:prSet/>
      <dgm:spPr/>
      <dgm:t>
        <a:bodyPr/>
        <a:lstStyle/>
        <a:p>
          <a:endParaRPr lang="ru-RU"/>
        </a:p>
      </dgm:t>
    </dgm:pt>
    <dgm:pt modelId="{19DBCD22-8D0F-4A67-9DD3-7AB6A2D67FBF}">
      <dgm:prSet phldrT="[Текст]"/>
      <dgm:spPr/>
      <dgm:t>
        <a:bodyPr/>
        <a:lstStyle/>
        <a:p>
          <a:r>
            <a:rPr lang="ru-RU" dirty="0"/>
            <a:t>изучение теории</a:t>
          </a:r>
        </a:p>
      </dgm:t>
    </dgm:pt>
    <dgm:pt modelId="{F1581D70-2F7D-42FD-B9AE-978512F30178}" type="parTrans" cxnId="{8D92CE86-FBF5-47F1-94C1-E6D719D1C5C1}">
      <dgm:prSet/>
      <dgm:spPr/>
      <dgm:t>
        <a:bodyPr/>
        <a:lstStyle/>
        <a:p>
          <a:endParaRPr lang="ru-RU"/>
        </a:p>
      </dgm:t>
    </dgm:pt>
    <dgm:pt modelId="{4DF802C0-7C7E-4DBF-8F97-FB4BBCA64C9D}" type="sibTrans" cxnId="{8D92CE86-FBF5-47F1-94C1-E6D719D1C5C1}">
      <dgm:prSet/>
      <dgm:spPr/>
      <dgm:t>
        <a:bodyPr/>
        <a:lstStyle/>
        <a:p>
          <a:endParaRPr lang="ru-RU"/>
        </a:p>
      </dgm:t>
    </dgm:pt>
    <dgm:pt modelId="{D40A528B-F20B-4F56-A9CD-7373F9946A9E}">
      <dgm:prSet phldrT="[Текст]"/>
      <dgm:spPr/>
      <dgm:t>
        <a:bodyPr/>
        <a:lstStyle/>
        <a:p>
          <a:r>
            <a:rPr lang="ru-RU"/>
            <a:t>разработка концепции</a:t>
          </a:r>
        </a:p>
      </dgm:t>
    </dgm:pt>
    <dgm:pt modelId="{0D781FD2-BC3B-4761-9DAF-B45CC84E8A6B}" type="parTrans" cxnId="{8FEB3E1E-CFC9-42EE-8FC0-7930179E290F}">
      <dgm:prSet/>
      <dgm:spPr/>
      <dgm:t>
        <a:bodyPr/>
        <a:lstStyle/>
        <a:p>
          <a:endParaRPr lang="ru-RU"/>
        </a:p>
      </dgm:t>
    </dgm:pt>
    <dgm:pt modelId="{6A71E5EC-2B02-4A64-8FDC-C443258AD0FB}" type="sibTrans" cxnId="{8FEB3E1E-CFC9-42EE-8FC0-7930179E290F}">
      <dgm:prSet/>
      <dgm:spPr/>
      <dgm:t>
        <a:bodyPr/>
        <a:lstStyle/>
        <a:p>
          <a:endParaRPr lang="ru-RU"/>
        </a:p>
      </dgm:t>
    </dgm:pt>
    <dgm:pt modelId="{3E860A64-BD52-473D-B5A7-E13A6B11C33E}">
      <dgm:prSet phldrT="[Текст]"/>
      <dgm:spPr/>
      <dgm:t>
        <a:bodyPr/>
        <a:lstStyle/>
        <a:p>
          <a:r>
            <a:rPr lang="ru-RU"/>
            <a:t>создание условий дя реализации идей</a:t>
          </a:r>
        </a:p>
      </dgm:t>
    </dgm:pt>
    <dgm:pt modelId="{54561E6D-D32D-48A6-9D65-9DABE995AC92}" type="parTrans" cxnId="{C2C438FF-89C8-4BE4-8D26-45E40C72334F}">
      <dgm:prSet/>
      <dgm:spPr/>
      <dgm:t>
        <a:bodyPr/>
        <a:lstStyle/>
        <a:p>
          <a:endParaRPr lang="ru-RU"/>
        </a:p>
      </dgm:t>
    </dgm:pt>
    <dgm:pt modelId="{66726EC4-EEBC-45EC-8700-4C0DD3D0D96B}" type="sibTrans" cxnId="{C2C438FF-89C8-4BE4-8D26-45E40C72334F}">
      <dgm:prSet/>
      <dgm:spPr/>
      <dgm:t>
        <a:bodyPr/>
        <a:lstStyle/>
        <a:p>
          <a:endParaRPr lang="ru-RU"/>
        </a:p>
      </dgm:t>
    </dgm:pt>
    <dgm:pt modelId="{8CD25B87-960F-4F60-BCA0-6A456CCCDA44}" type="pres">
      <dgm:prSet presAssocID="{394B812E-0EE3-4E25-B3F3-01BE70EF5E2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88DF37-D263-4E63-9FD9-2C4B8AF99074}" type="pres">
      <dgm:prSet presAssocID="{901E2DC5-BB63-455B-B779-BEF6AA488D28}" presName="centerShape" presStyleLbl="node0" presStyleIdx="0" presStyleCnt="1"/>
      <dgm:spPr/>
      <dgm:t>
        <a:bodyPr/>
        <a:lstStyle/>
        <a:p>
          <a:endParaRPr lang="ru-RU"/>
        </a:p>
      </dgm:t>
    </dgm:pt>
    <dgm:pt modelId="{AEDF74EC-1C82-44E7-972D-E24841CF78A1}" type="pres">
      <dgm:prSet presAssocID="{F1581D70-2F7D-42FD-B9AE-978512F30178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ECE87EBA-7F42-4C47-9F82-C1C110BE87EE}" type="pres">
      <dgm:prSet presAssocID="{19DBCD22-8D0F-4A67-9DD3-7AB6A2D67FB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B067EF-26D0-4DE3-863F-E184BAAD6DA5}" type="pres">
      <dgm:prSet presAssocID="{0D781FD2-BC3B-4761-9DAF-B45CC84E8A6B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C71AFF96-B352-46CD-BCE0-5F78363DB952}" type="pres">
      <dgm:prSet presAssocID="{D40A528B-F20B-4F56-A9CD-7373F9946A9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4B7B06-23F1-442F-868D-46405E40564D}" type="pres">
      <dgm:prSet presAssocID="{54561E6D-D32D-48A6-9D65-9DABE995AC92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EBA50ADA-840C-493D-BE0A-0F8DF6EC8B38}" type="pres">
      <dgm:prSet presAssocID="{3E860A64-BD52-473D-B5A7-E13A6B11C33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A5F332-A425-4657-B56F-ADA3CDFB03CF}" type="presOf" srcId="{901E2DC5-BB63-455B-B779-BEF6AA488D28}" destId="{9388DF37-D263-4E63-9FD9-2C4B8AF99074}" srcOrd="0" destOrd="0" presId="urn:microsoft.com/office/officeart/2005/8/layout/radial4"/>
    <dgm:cxn modelId="{678DC9B2-8724-4709-9F19-D289E114A192}" type="presOf" srcId="{3E860A64-BD52-473D-B5A7-E13A6B11C33E}" destId="{EBA50ADA-840C-493D-BE0A-0F8DF6EC8B38}" srcOrd="0" destOrd="0" presId="urn:microsoft.com/office/officeart/2005/8/layout/radial4"/>
    <dgm:cxn modelId="{4D4EF491-848B-4626-A5EB-69DE80D2E22C}" srcId="{394B812E-0EE3-4E25-B3F3-01BE70EF5E2C}" destId="{901E2DC5-BB63-455B-B779-BEF6AA488D28}" srcOrd="0" destOrd="0" parTransId="{91B16FE1-0F9F-4807-8234-613B547D4DC5}" sibTransId="{A46CDA5E-1BEA-4DB3-8A01-EE97092D1DC0}"/>
    <dgm:cxn modelId="{5293CE7E-E223-4F25-8669-56DABF2E377A}" type="presOf" srcId="{54561E6D-D32D-48A6-9D65-9DABE995AC92}" destId="{024B7B06-23F1-442F-868D-46405E40564D}" srcOrd="0" destOrd="0" presId="urn:microsoft.com/office/officeart/2005/8/layout/radial4"/>
    <dgm:cxn modelId="{8FEB3E1E-CFC9-42EE-8FC0-7930179E290F}" srcId="{901E2DC5-BB63-455B-B779-BEF6AA488D28}" destId="{D40A528B-F20B-4F56-A9CD-7373F9946A9E}" srcOrd="1" destOrd="0" parTransId="{0D781FD2-BC3B-4761-9DAF-B45CC84E8A6B}" sibTransId="{6A71E5EC-2B02-4A64-8FDC-C443258AD0FB}"/>
    <dgm:cxn modelId="{BB4E1481-D43F-4504-806D-8027DEB1BE3D}" type="presOf" srcId="{394B812E-0EE3-4E25-B3F3-01BE70EF5E2C}" destId="{8CD25B87-960F-4F60-BCA0-6A456CCCDA44}" srcOrd="0" destOrd="0" presId="urn:microsoft.com/office/officeart/2005/8/layout/radial4"/>
    <dgm:cxn modelId="{8D92CE86-FBF5-47F1-94C1-E6D719D1C5C1}" srcId="{901E2DC5-BB63-455B-B779-BEF6AA488D28}" destId="{19DBCD22-8D0F-4A67-9DD3-7AB6A2D67FBF}" srcOrd="0" destOrd="0" parTransId="{F1581D70-2F7D-42FD-B9AE-978512F30178}" sibTransId="{4DF802C0-7C7E-4DBF-8F97-FB4BBCA64C9D}"/>
    <dgm:cxn modelId="{E2E8DDF0-B8F7-434D-A1B5-42C1725F7512}" type="presOf" srcId="{0D781FD2-BC3B-4761-9DAF-B45CC84E8A6B}" destId="{6BB067EF-26D0-4DE3-863F-E184BAAD6DA5}" srcOrd="0" destOrd="0" presId="urn:microsoft.com/office/officeart/2005/8/layout/radial4"/>
    <dgm:cxn modelId="{2241E619-4E07-4F43-870B-AD0F6B4E5AF7}" type="presOf" srcId="{19DBCD22-8D0F-4A67-9DD3-7AB6A2D67FBF}" destId="{ECE87EBA-7F42-4C47-9F82-C1C110BE87EE}" srcOrd="0" destOrd="0" presId="urn:microsoft.com/office/officeart/2005/8/layout/radial4"/>
    <dgm:cxn modelId="{58232B5B-B92D-42C4-8389-6170B66C0625}" type="presOf" srcId="{F1581D70-2F7D-42FD-B9AE-978512F30178}" destId="{AEDF74EC-1C82-44E7-972D-E24841CF78A1}" srcOrd="0" destOrd="0" presId="urn:microsoft.com/office/officeart/2005/8/layout/radial4"/>
    <dgm:cxn modelId="{C2C438FF-89C8-4BE4-8D26-45E40C72334F}" srcId="{901E2DC5-BB63-455B-B779-BEF6AA488D28}" destId="{3E860A64-BD52-473D-B5A7-E13A6B11C33E}" srcOrd="2" destOrd="0" parTransId="{54561E6D-D32D-48A6-9D65-9DABE995AC92}" sibTransId="{66726EC4-EEBC-45EC-8700-4C0DD3D0D96B}"/>
    <dgm:cxn modelId="{E4A4486A-C1BF-4AE9-8E7C-B4C9ECF4F107}" type="presOf" srcId="{D40A528B-F20B-4F56-A9CD-7373F9946A9E}" destId="{C71AFF96-B352-46CD-BCE0-5F78363DB952}" srcOrd="0" destOrd="0" presId="urn:microsoft.com/office/officeart/2005/8/layout/radial4"/>
    <dgm:cxn modelId="{361654AF-D9E9-4E67-9337-C836061BC38F}" type="presParOf" srcId="{8CD25B87-960F-4F60-BCA0-6A456CCCDA44}" destId="{9388DF37-D263-4E63-9FD9-2C4B8AF99074}" srcOrd="0" destOrd="0" presId="urn:microsoft.com/office/officeart/2005/8/layout/radial4"/>
    <dgm:cxn modelId="{7FEDA581-1700-48FF-920C-22AB8B4A96ED}" type="presParOf" srcId="{8CD25B87-960F-4F60-BCA0-6A456CCCDA44}" destId="{AEDF74EC-1C82-44E7-972D-E24841CF78A1}" srcOrd="1" destOrd="0" presId="urn:microsoft.com/office/officeart/2005/8/layout/radial4"/>
    <dgm:cxn modelId="{8D6E3855-F664-4CB0-8D37-F713B9AF6B75}" type="presParOf" srcId="{8CD25B87-960F-4F60-BCA0-6A456CCCDA44}" destId="{ECE87EBA-7F42-4C47-9F82-C1C110BE87EE}" srcOrd="2" destOrd="0" presId="urn:microsoft.com/office/officeart/2005/8/layout/radial4"/>
    <dgm:cxn modelId="{F41C0A3C-490E-446F-A6FB-C490492F6CEC}" type="presParOf" srcId="{8CD25B87-960F-4F60-BCA0-6A456CCCDA44}" destId="{6BB067EF-26D0-4DE3-863F-E184BAAD6DA5}" srcOrd="3" destOrd="0" presId="urn:microsoft.com/office/officeart/2005/8/layout/radial4"/>
    <dgm:cxn modelId="{065B7721-C507-4F09-9D7B-0432EB5C146E}" type="presParOf" srcId="{8CD25B87-960F-4F60-BCA0-6A456CCCDA44}" destId="{C71AFF96-B352-46CD-BCE0-5F78363DB952}" srcOrd="4" destOrd="0" presId="urn:microsoft.com/office/officeart/2005/8/layout/radial4"/>
    <dgm:cxn modelId="{40417AF3-C9C6-494C-A648-F4876F2EC59F}" type="presParOf" srcId="{8CD25B87-960F-4F60-BCA0-6A456CCCDA44}" destId="{024B7B06-23F1-442F-868D-46405E40564D}" srcOrd="5" destOrd="0" presId="urn:microsoft.com/office/officeart/2005/8/layout/radial4"/>
    <dgm:cxn modelId="{0CE473C9-F655-491C-A392-05AEB24D6C8E}" type="presParOf" srcId="{8CD25B87-960F-4F60-BCA0-6A456CCCDA44}" destId="{EBA50ADA-840C-493D-BE0A-0F8DF6EC8B3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92FDFF-2E53-4F58-94FA-FA653B69A6A7}" type="doc">
      <dgm:prSet loTypeId="urn:microsoft.com/office/officeart/2005/8/layout/radial4" loCatId="relationship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2CB22D09-9ECF-444F-AC5C-4F3CD5435A12}">
      <dgm:prSet phldrT="[Текст]"/>
      <dgm:spPr/>
      <dgm:t>
        <a:bodyPr/>
        <a:lstStyle/>
        <a:p>
          <a:r>
            <a:rPr lang="ru-RU"/>
            <a:t>повышение интереса школьников к предметам общеобразовательного цикла</a:t>
          </a:r>
        </a:p>
      </dgm:t>
    </dgm:pt>
    <dgm:pt modelId="{B455CBC6-4671-4797-ADC3-A3B9416E2EFE}" type="parTrans" cxnId="{666B12F1-ABB2-4112-8189-E219B14DADC3}">
      <dgm:prSet/>
      <dgm:spPr/>
      <dgm:t>
        <a:bodyPr/>
        <a:lstStyle/>
        <a:p>
          <a:endParaRPr lang="ru-RU"/>
        </a:p>
      </dgm:t>
    </dgm:pt>
    <dgm:pt modelId="{89AA0910-DA87-4C91-A288-7B899B521D1F}" type="sibTrans" cxnId="{666B12F1-ABB2-4112-8189-E219B14DADC3}">
      <dgm:prSet/>
      <dgm:spPr/>
      <dgm:t>
        <a:bodyPr/>
        <a:lstStyle/>
        <a:p>
          <a:endParaRPr lang="ru-RU"/>
        </a:p>
      </dgm:t>
    </dgm:pt>
    <dgm:pt modelId="{14D07647-4E7A-4D68-8E08-790D7275E99F}">
      <dgm:prSet phldrT="[Текст]"/>
      <dgm:spPr/>
      <dgm:t>
        <a:bodyPr/>
        <a:lstStyle/>
        <a:p>
          <a:r>
            <a:rPr lang="ru-RU"/>
            <a:t>осуществление деятельности по апробации материалов</a:t>
          </a:r>
        </a:p>
      </dgm:t>
    </dgm:pt>
    <dgm:pt modelId="{2C198109-7ED2-4BD2-BC7A-E8AF8B62D3F7}" type="parTrans" cxnId="{50CE6F64-B8A9-4576-87F0-A54D3368BDE0}">
      <dgm:prSet/>
      <dgm:spPr/>
      <dgm:t>
        <a:bodyPr/>
        <a:lstStyle/>
        <a:p>
          <a:endParaRPr lang="ru-RU"/>
        </a:p>
      </dgm:t>
    </dgm:pt>
    <dgm:pt modelId="{48E8223F-1911-49AF-8BDA-4DA401B16CB4}" type="sibTrans" cxnId="{50CE6F64-B8A9-4576-87F0-A54D3368BDE0}">
      <dgm:prSet/>
      <dgm:spPr/>
      <dgm:t>
        <a:bodyPr/>
        <a:lstStyle/>
        <a:p>
          <a:endParaRPr lang="ru-RU"/>
        </a:p>
      </dgm:t>
    </dgm:pt>
    <dgm:pt modelId="{BAE833E9-D676-410A-8974-1460C307BA51}">
      <dgm:prSet phldrT="[Текст]"/>
      <dgm:spPr/>
      <dgm:t>
        <a:bodyPr/>
        <a:lstStyle/>
        <a:p>
          <a:endParaRPr lang="ru-RU"/>
        </a:p>
      </dgm:t>
    </dgm:pt>
    <dgm:pt modelId="{C0EDF71E-F1CA-458A-9CDE-47E3AF779C05}" type="parTrans" cxnId="{4E3184BF-F413-4717-B9BC-84E467601F7B}">
      <dgm:prSet/>
      <dgm:spPr/>
      <dgm:t>
        <a:bodyPr/>
        <a:lstStyle/>
        <a:p>
          <a:endParaRPr lang="ru-RU"/>
        </a:p>
      </dgm:t>
    </dgm:pt>
    <dgm:pt modelId="{30D0FF80-E7E5-4B66-A240-1B0DF819D9C3}" type="sibTrans" cxnId="{4E3184BF-F413-4717-B9BC-84E467601F7B}">
      <dgm:prSet/>
      <dgm:spPr/>
      <dgm:t>
        <a:bodyPr/>
        <a:lstStyle/>
        <a:p>
          <a:endParaRPr lang="ru-RU"/>
        </a:p>
      </dgm:t>
    </dgm:pt>
    <dgm:pt modelId="{990F554C-867A-42B5-AB71-ED299AE178FC}">
      <dgm:prSet phldrT="[Текст]"/>
      <dgm:spPr/>
      <dgm:t>
        <a:bodyPr/>
        <a:lstStyle/>
        <a:p>
          <a:endParaRPr lang="ru-RU"/>
        </a:p>
      </dgm:t>
    </dgm:pt>
    <dgm:pt modelId="{35EC1503-420B-4BFC-9749-43DF5AF38697}" type="parTrans" cxnId="{4089E606-A7C5-4BFF-A777-5236AFDBC6E7}">
      <dgm:prSet/>
      <dgm:spPr/>
      <dgm:t>
        <a:bodyPr/>
        <a:lstStyle/>
        <a:p>
          <a:endParaRPr lang="ru-RU"/>
        </a:p>
      </dgm:t>
    </dgm:pt>
    <dgm:pt modelId="{6BD96547-0D8E-454B-A60D-D13EB8469F90}" type="sibTrans" cxnId="{4089E606-A7C5-4BFF-A777-5236AFDBC6E7}">
      <dgm:prSet/>
      <dgm:spPr/>
      <dgm:t>
        <a:bodyPr/>
        <a:lstStyle/>
        <a:p>
          <a:endParaRPr lang="ru-RU"/>
        </a:p>
      </dgm:t>
    </dgm:pt>
    <dgm:pt modelId="{C2D729E6-7908-4582-AC68-D7CF82AF7D99}">
      <dgm:prSet phldrT="[Текст]"/>
      <dgm:spPr/>
      <dgm:t>
        <a:bodyPr/>
        <a:lstStyle/>
        <a:p>
          <a:r>
            <a:rPr lang="ru-RU"/>
            <a:t>анализ ожидаемого результата</a:t>
          </a:r>
        </a:p>
      </dgm:t>
    </dgm:pt>
    <dgm:pt modelId="{FFC98FEE-58B2-410A-B812-99B0B52B151F}" type="parTrans" cxnId="{D0BD9A5C-6585-49E4-8FE9-DFDF291D21AC}">
      <dgm:prSet/>
      <dgm:spPr/>
      <dgm:t>
        <a:bodyPr/>
        <a:lstStyle/>
        <a:p>
          <a:endParaRPr lang="ru-RU"/>
        </a:p>
      </dgm:t>
    </dgm:pt>
    <dgm:pt modelId="{4F930CD0-39B1-48A0-8866-A875285CE0C1}" type="sibTrans" cxnId="{D0BD9A5C-6585-49E4-8FE9-DFDF291D21AC}">
      <dgm:prSet/>
      <dgm:spPr/>
      <dgm:t>
        <a:bodyPr/>
        <a:lstStyle/>
        <a:p>
          <a:endParaRPr lang="ru-RU"/>
        </a:p>
      </dgm:t>
    </dgm:pt>
    <dgm:pt modelId="{4804DD47-BF97-4602-820D-A3D686813266}">
      <dgm:prSet phldrT="[Текст]"/>
      <dgm:spPr/>
      <dgm:t>
        <a:bodyPr/>
        <a:lstStyle/>
        <a:p>
          <a:r>
            <a:rPr lang="ru-RU"/>
            <a:t>коррекция</a:t>
          </a:r>
        </a:p>
      </dgm:t>
    </dgm:pt>
    <dgm:pt modelId="{2ED59EC9-A12B-48B7-AF41-D3174DB99C76}" type="parTrans" cxnId="{21C25190-B604-4DC7-8B63-096984AAA045}">
      <dgm:prSet/>
      <dgm:spPr/>
      <dgm:t>
        <a:bodyPr/>
        <a:lstStyle/>
        <a:p>
          <a:endParaRPr lang="ru-RU"/>
        </a:p>
      </dgm:t>
    </dgm:pt>
    <dgm:pt modelId="{6BE36F8D-A359-48A1-8D88-10A84795191D}" type="sibTrans" cxnId="{21C25190-B604-4DC7-8B63-096984AAA045}">
      <dgm:prSet/>
      <dgm:spPr/>
      <dgm:t>
        <a:bodyPr/>
        <a:lstStyle/>
        <a:p>
          <a:endParaRPr lang="ru-RU"/>
        </a:p>
      </dgm:t>
    </dgm:pt>
    <dgm:pt modelId="{56B877FD-09D4-4E22-A1AA-7D9A53A5CC5F}" type="pres">
      <dgm:prSet presAssocID="{6692FDFF-2E53-4F58-94FA-FA653B69A6A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D27BAE-C84A-4CA7-A38D-1858EEC56BDF}" type="pres">
      <dgm:prSet presAssocID="{2CB22D09-9ECF-444F-AC5C-4F3CD5435A12}" presName="centerShape" presStyleLbl="node0" presStyleIdx="0" presStyleCnt="1" custLinFactNeighborY="32"/>
      <dgm:spPr/>
      <dgm:t>
        <a:bodyPr/>
        <a:lstStyle/>
        <a:p>
          <a:endParaRPr lang="ru-RU"/>
        </a:p>
      </dgm:t>
    </dgm:pt>
    <dgm:pt modelId="{F18DA704-2692-455D-BF63-2C4EED89A7D6}" type="pres">
      <dgm:prSet presAssocID="{2C198109-7ED2-4BD2-BC7A-E8AF8B62D3F7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452D409A-3548-4961-A385-A4E0BEFF1456}" type="pres">
      <dgm:prSet presAssocID="{14D07647-4E7A-4D68-8E08-790D7275E99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02CEAF-D12E-41DC-B745-A68E5D94E54A}" type="pres">
      <dgm:prSet presAssocID="{2ED59EC9-A12B-48B7-AF41-D3174DB99C76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E7ACB607-A669-4197-9B52-CDAA56FD825B}" type="pres">
      <dgm:prSet presAssocID="{4804DD47-BF97-4602-820D-A3D68681326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66FF82-CA22-4C4D-B3E1-83ACE3D43528}" type="pres">
      <dgm:prSet presAssocID="{FFC98FEE-58B2-410A-B812-99B0B52B151F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35B7A947-5DFA-4EFA-9A55-813F6DCC4ED7}" type="pres">
      <dgm:prSet presAssocID="{C2D729E6-7908-4582-AC68-D7CF82AF7D9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89E606-A7C5-4BFF-A777-5236AFDBC6E7}" srcId="{6692FDFF-2E53-4F58-94FA-FA653B69A6A7}" destId="{990F554C-867A-42B5-AB71-ED299AE178FC}" srcOrd="1" destOrd="0" parTransId="{35EC1503-420B-4BFC-9749-43DF5AF38697}" sibTransId="{6BD96547-0D8E-454B-A60D-D13EB8469F90}"/>
    <dgm:cxn modelId="{00AC5BA2-A406-4DA4-946F-0D42229F0212}" type="presOf" srcId="{2CB22D09-9ECF-444F-AC5C-4F3CD5435A12}" destId="{77D27BAE-C84A-4CA7-A38D-1858EEC56BDF}" srcOrd="0" destOrd="0" presId="urn:microsoft.com/office/officeart/2005/8/layout/radial4"/>
    <dgm:cxn modelId="{D0BD9A5C-6585-49E4-8FE9-DFDF291D21AC}" srcId="{2CB22D09-9ECF-444F-AC5C-4F3CD5435A12}" destId="{C2D729E6-7908-4582-AC68-D7CF82AF7D99}" srcOrd="2" destOrd="0" parTransId="{FFC98FEE-58B2-410A-B812-99B0B52B151F}" sibTransId="{4F930CD0-39B1-48A0-8866-A875285CE0C1}"/>
    <dgm:cxn modelId="{4E3184BF-F413-4717-B9BC-84E467601F7B}" srcId="{6692FDFF-2E53-4F58-94FA-FA653B69A6A7}" destId="{BAE833E9-D676-410A-8974-1460C307BA51}" srcOrd="2" destOrd="0" parTransId="{C0EDF71E-F1CA-458A-9CDE-47E3AF779C05}" sibTransId="{30D0FF80-E7E5-4B66-A240-1B0DF819D9C3}"/>
    <dgm:cxn modelId="{50CE6F64-B8A9-4576-87F0-A54D3368BDE0}" srcId="{2CB22D09-9ECF-444F-AC5C-4F3CD5435A12}" destId="{14D07647-4E7A-4D68-8E08-790D7275E99F}" srcOrd="0" destOrd="0" parTransId="{2C198109-7ED2-4BD2-BC7A-E8AF8B62D3F7}" sibTransId="{48E8223F-1911-49AF-8BDA-4DA401B16CB4}"/>
    <dgm:cxn modelId="{666B12F1-ABB2-4112-8189-E219B14DADC3}" srcId="{6692FDFF-2E53-4F58-94FA-FA653B69A6A7}" destId="{2CB22D09-9ECF-444F-AC5C-4F3CD5435A12}" srcOrd="0" destOrd="0" parTransId="{B455CBC6-4671-4797-ADC3-A3B9416E2EFE}" sibTransId="{89AA0910-DA87-4C91-A288-7B899B521D1F}"/>
    <dgm:cxn modelId="{21C25190-B604-4DC7-8B63-096984AAA045}" srcId="{2CB22D09-9ECF-444F-AC5C-4F3CD5435A12}" destId="{4804DD47-BF97-4602-820D-A3D686813266}" srcOrd="1" destOrd="0" parTransId="{2ED59EC9-A12B-48B7-AF41-D3174DB99C76}" sibTransId="{6BE36F8D-A359-48A1-8D88-10A84795191D}"/>
    <dgm:cxn modelId="{DE420B28-2C26-4932-9273-9C57FEEC6C5B}" type="presOf" srcId="{2ED59EC9-A12B-48B7-AF41-D3174DB99C76}" destId="{6C02CEAF-D12E-41DC-B745-A68E5D94E54A}" srcOrd="0" destOrd="0" presId="urn:microsoft.com/office/officeart/2005/8/layout/radial4"/>
    <dgm:cxn modelId="{DEA7C5A2-1E1A-4F4E-ADA0-E73730D12EE6}" type="presOf" srcId="{2C198109-7ED2-4BD2-BC7A-E8AF8B62D3F7}" destId="{F18DA704-2692-455D-BF63-2C4EED89A7D6}" srcOrd="0" destOrd="0" presId="urn:microsoft.com/office/officeart/2005/8/layout/radial4"/>
    <dgm:cxn modelId="{98A59B22-C76E-4E33-A61F-0C6A5A442748}" type="presOf" srcId="{C2D729E6-7908-4582-AC68-D7CF82AF7D99}" destId="{35B7A947-5DFA-4EFA-9A55-813F6DCC4ED7}" srcOrd="0" destOrd="0" presId="urn:microsoft.com/office/officeart/2005/8/layout/radial4"/>
    <dgm:cxn modelId="{9D371F59-9B3D-4C5B-AD05-09BB159DDE6F}" type="presOf" srcId="{14D07647-4E7A-4D68-8E08-790D7275E99F}" destId="{452D409A-3548-4961-A385-A4E0BEFF1456}" srcOrd="0" destOrd="0" presId="urn:microsoft.com/office/officeart/2005/8/layout/radial4"/>
    <dgm:cxn modelId="{83F0490E-4F23-4B7A-9F27-017BEBA8B6C1}" type="presOf" srcId="{4804DD47-BF97-4602-820D-A3D686813266}" destId="{E7ACB607-A669-4197-9B52-CDAA56FD825B}" srcOrd="0" destOrd="0" presId="urn:microsoft.com/office/officeart/2005/8/layout/radial4"/>
    <dgm:cxn modelId="{38AB6C1A-E229-4469-9B1F-9688A15B3A3D}" type="presOf" srcId="{FFC98FEE-58B2-410A-B812-99B0B52B151F}" destId="{6C66FF82-CA22-4C4D-B3E1-83ACE3D43528}" srcOrd="0" destOrd="0" presId="urn:microsoft.com/office/officeart/2005/8/layout/radial4"/>
    <dgm:cxn modelId="{368C677A-C558-4ADB-A277-EC55F407A840}" type="presOf" srcId="{6692FDFF-2E53-4F58-94FA-FA653B69A6A7}" destId="{56B877FD-09D4-4E22-A1AA-7D9A53A5CC5F}" srcOrd="0" destOrd="0" presId="urn:microsoft.com/office/officeart/2005/8/layout/radial4"/>
    <dgm:cxn modelId="{804982DD-629E-45F0-9701-AA535EF99D77}" type="presParOf" srcId="{56B877FD-09D4-4E22-A1AA-7D9A53A5CC5F}" destId="{77D27BAE-C84A-4CA7-A38D-1858EEC56BDF}" srcOrd="0" destOrd="0" presId="urn:microsoft.com/office/officeart/2005/8/layout/radial4"/>
    <dgm:cxn modelId="{356A8918-5ABD-4FE7-B968-68DEE41691D2}" type="presParOf" srcId="{56B877FD-09D4-4E22-A1AA-7D9A53A5CC5F}" destId="{F18DA704-2692-455D-BF63-2C4EED89A7D6}" srcOrd="1" destOrd="0" presId="urn:microsoft.com/office/officeart/2005/8/layout/radial4"/>
    <dgm:cxn modelId="{EFA02D0B-7184-4929-8E51-559AC75C0D8B}" type="presParOf" srcId="{56B877FD-09D4-4E22-A1AA-7D9A53A5CC5F}" destId="{452D409A-3548-4961-A385-A4E0BEFF1456}" srcOrd="2" destOrd="0" presId="urn:microsoft.com/office/officeart/2005/8/layout/radial4"/>
    <dgm:cxn modelId="{7CB0A97D-EDC0-45CF-8286-BD8D101A85CE}" type="presParOf" srcId="{56B877FD-09D4-4E22-A1AA-7D9A53A5CC5F}" destId="{6C02CEAF-D12E-41DC-B745-A68E5D94E54A}" srcOrd="3" destOrd="0" presId="urn:microsoft.com/office/officeart/2005/8/layout/radial4"/>
    <dgm:cxn modelId="{6D331379-C804-4C70-A469-4AF522706BCE}" type="presParOf" srcId="{56B877FD-09D4-4E22-A1AA-7D9A53A5CC5F}" destId="{E7ACB607-A669-4197-9B52-CDAA56FD825B}" srcOrd="4" destOrd="0" presId="urn:microsoft.com/office/officeart/2005/8/layout/radial4"/>
    <dgm:cxn modelId="{1A26912D-B039-423F-B10B-A6E51F513810}" type="presParOf" srcId="{56B877FD-09D4-4E22-A1AA-7D9A53A5CC5F}" destId="{6C66FF82-CA22-4C4D-B3E1-83ACE3D43528}" srcOrd="5" destOrd="0" presId="urn:microsoft.com/office/officeart/2005/8/layout/radial4"/>
    <dgm:cxn modelId="{0A9A9233-371E-415E-89E8-EB4D91AE20E3}" type="presParOf" srcId="{56B877FD-09D4-4E22-A1AA-7D9A53A5CC5F}" destId="{35B7A947-5DFA-4EFA-9A55-813F6DCC4ED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2B8CD3-3A25-4FAD-A32D-CEE5B0BEBE5B}" type="doc">
      <dgm:prSet loTypeId="urn:microsoft.com/office/officeart/2005/8/layout/cycle7" loCatId="cycle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14005740-B573-4512-9C14-15996AF09CC6}">
      <dgm:prSet/>
      <dgm:spPr/>
      <dgm:t>
        <a:bodyPr/>
        <a:lstStyle/>
        <a:p>
          <a:r>
            <a:rPr lang="ru-RU"/>
            <a:t>работа по проекту  продолжается</a:t>
          </a:r>
        </a:p>
      </dgm:t>
    </dgm:pt>
    <dgm:pt modelId="{91EDDEE4-B4AB-47BA-A5B7-A923FBF530AD}" type="parTrans" cxnId="{877B5E5B-A28B-45D0-AAF1-99095112A600}">
      <dgm:prSet/>
      <dgm:spPr/>
      <dgm:t>
        <a:bodyPr/>
        <a:lstStyle/>
        <a:p>
          <a:endParaRPr lang="ru-RU"/>
        </a:p>
      </dgm:t>
    </dgm:pt>
    <dgm:pt modelId="{6EEFD76B-DEA8-4397-ADE6-08BA1FF018B3}" type="sibTrans" cxnId="{877B5E5B-A28B-45D0-AAF1-99095112A600}">
      <dgm:prSet/>
      <dgm:spPr/>
      <dgm:t>
        <a:bodyPr/>
        <a:lstStyle/>
        <a:p>
          <a:endParaRPr lang="ru-RU"/>
        </a:p>
      </dgm:t>
    </dgm:pt>
    <dgm:pt modelId="{1C2B5A45-FFAD-4014-852B-2AE997897596}">
      <dgm:prSet/>
      <dgm:spPr/>
      <dgm:t>
        <a:bodyPr/>
        <a:lstStyle/>
        <a:p>
          <a:r>
            <a:rPr lang="ru-RU"/>
            <a:t> отчёт для выступления на методическом объединении лицея</a:t>
          </a:r>
        </a:p>
      </dgm:t>
    </dgm:pt>
    <dgm:pt modelId="{28B912E4-E240-4740-943C-22807A386566}" type="parTrans" cxnId="{7CEA4E91-5AFB-400C-827D-B0A0735996C5}">
      <dgm:prSet/>
      <dgm:spPr/>
      <dgm:t>
        <a:bodyPr/>
        <a:lstStyle/>
        <a:p>
          <a:endParaRPr lang="ru-RU"/>
        </a:p>
      </dgm:t>
    </dgm:pt>
    <dgm:pt modelId="{D9B5B176-4F94-401E-AFEA-FF0BB40E1DB9}" type="sibTrans" cxnId="{7CEA4E91-5AFB-400C-827D-B0A0735996C5}">
      <dgm:prSet/>
      <dgm:spPr/>
      <dgm:t>
        <a:bodyPr/>
        <a:lstStyle/>
        <a:p>
          <a:endParaRPr lang="ru-RU"/>
        </a:p>
      </dgm:t>
    </dgm:pt>
    <dgm:pt modelId="{69AB605E-FE35-4766-9B26-56A5F52730DE}">
      <dgm:prSet/>
      <dgm:spPr/>
      <dgm:t>
        <a:bodyPr/>
        <a:lstStyle/>
        <a:p>
          <a:r>
            <a:rPr lang="ru-RU"/>
            <a:t>подготовлено</a:t>
          </a:r>
        </a:p>
        <a:p>
          <a:r>
            <a:rPr lang="ru-RU"/>
            <a:t>выступление на педсовете.</a:t>
          </a:r>
        </a:p>
      </dgm:t>
    </dgm:pt>
    <dgm:pt modelId="{8B1B849F-C5CA-4384-A9E4-FF16A7B51B84}" type="parTrans" cxnId="{02CE44E2-A775-4331-8B2D-5B5B16A54351}">
      <dgm:prSet/>
      <dgm:spPr/>
      <dgm:t>
        <a:bodyPr/>
        <a:lstStyle/>
        <a:p>
          <a:endParaRPr lang="ru-RU"/>
        </a:p>
      </dgm:t>
    </dgm:pt>
    <dgm:pt modelId="{1E11E57C-A6DA-4635-9B25-BF179956B863}" type="sibTrans" cxnId="{02CE44E2-A775-4331-8B2D-5B5B16A54351}">
      <dgm:prSet/>
      <dgm:spPr/>
      <dgm:t>
        <a:bodyPr/>
        <a:lstStyle/>
        <a:p>
          <a:endParaRPr lang="ru-RU"/>
        </a:p>
      </dgm:t>
    </dgm:pt>
    <dgm:pt modelId="{20A09DF5-E9DD-4342-B834-9D2E7B3BEB68}">
      <dgm:prSet/>
      <dgm:spPr/>
      <dgm:t>
        <a:bodyPr/>
        <a:lstStyle/>
        <a:p>
          <a:r>
            <a:rPr lang="ru-RU" dirty="0"/>
            <a:t>подана заявка на публикацию статьи на фестивале педагогических идей «Открытый урок»</a:t>
          </a:r>
        </a:p>
      </dgm:t>
    </dgm:pt>
    <dgm:pt modelId="{53AD9FA5-3740-4702-97BF-53E293F1B1EB}" type="parTrans" cxnId="{F8C0BECE-D0D7-462F-9C62-2CE519430D45}">
      <dgm:prSet/>
      <dgm:spPr/>
      <dgm:t>
        <a:bodyPr/>
        <a:lstStyle/>
        <a:p>
          <a:endParaRPr lang="ru-RU"/>
        </a:p>
      </dgm:t>
    </dgm:pt>
    <dgm:pt modelId="{199148B2-D979-4894-A915-09CF05313F93}" type="sibTrans" cxnId="{F8C0BECE-D0D7-462F-9C62-2CE519430D45}">
      <dgm:prSet/>
      <dgm:spPr/>
      <dgm:t>
        <a:bodyPr/>
        <a:lstStyle/>
        <a:p>
          <a:endParaRPr lang="ru-RU"/>
        </a:p>
      </dgm:t>
    </dgm:pt>
    <dgm:pt modelId="{2FC00871-0B94-4E21-B09E-9938E5A7D894}" type="pres">
      <dgm:prSet presAssocID="{332B8CD3-3A25-4FAD-A32D-CEE5B0BEBE5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F9352A-B293-4F2C-9BB0-C7F549BA1A6B}" type="pres">
      <dgm:prSet presAssocID="{14005740-B573-4512-9C14-15996AF09CC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FE7846-68ED-46FC-A803-24B527454986}" type="pres">
      <dgm:prSet presAssocID="{6EEFD76B-DEA8-4397-ADE6-08BA1FF018B3}" presName="sibTrans" presStyleLbl="sibTrans2D1" presStyleIdx="0" presStyleCnt="4"/>
      <dgm:spPr/>
      <dgm:t>
        <a:bodyPr/>
        <a:lstStyle/>
        <a:p>
          <a:endParaRPr lang="ru-RU"/>
        </a:p>
      </dgm:t>
    </dgm:pt>
    <dgm:pt modelId="{67B235FC-6737-4454-8916-4F28434ACA1B}" type="pres">
      <dgm:prSet presAssocID="{6EEFD76B-DEA8-4397-ADE6-08BA1FF018B3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99086709-45DF-47DF-BF0D-2B6901FE92D6}" type="pres">
      <dgm:prSet presAssocID="{69AB605E-FE35-4766-9B26-56A5F52730D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5AF01-B0A1-4FB2-B523-D72C1B39BB56}" type="pres">
      <dgm:prSet presAssocID="{1E11E57C-A6DA-4635-9B25-BF179956B863}" presName="sibTrans" presStyleLbl="sibTrans2D1" presStyleIdx="1" presStyleCnt="4"/>
      <dgm:spPr/>
      <dgm:t>
        <a:bodyPr/>
        <a:lstStyle/>
        <a:p>
          <a:endParaRPr lang="ru-RU"/>
        </a:p>
      </dgm:t>
    </dgm:pt>
    <dgm:pt modelId="{20BE27BF-5471-49DA-8972-051441D5E568}" type="pres">
      <dgm:prSet presAssocID="{1E11E57C-A6DA-4635-9B25-BF179956B863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B70DCBD6-93F3-4F7C-ABF8-9CC7FE00D3C8}" type="pres">
      <dgm:prSet presAssocID="{1C2B5A45-FFAD-4014-852B-2AE99789759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CFB46-5814-4282-9351-4C950E3A8DB1}" type="pres">
      <dgm:prSet presAssocID="{D9B5B176-4F94-401E-AFEA-FF0BB40E1DB9}" presName="sibTrans" presStyleLbl="sibTrans2D1" presStyleIdx="2" presStyleCnt="4"/>
      <dgm:spPr/>
      <dgm:t>
        <a:bodyPr/>
        <a:lstStyle/>
        <a:p>
          <a:endParaRPr lang="ru-RU"/>
        </a:p>
      </dgm:t>
    </dgm:pt>
    <dgm:pt modelId="{25F390A6-97CF-41C8-85B0-480A771546CF}" type="pres">
      <dgm:prSet presAssocID="{D9B5B176-4F94-401E-AFEA-FF0BB40E1DB9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3D2E8841-C43F-4D91-90D8-F336F24003B5}" type="pres">
      <dgm:prSet presAssocID="{20A09DF5-E9DD-4342-B834-9D2E7B3BEB6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48B00-A971-4BF2-AA12-2D301AA13B57}" type="pres">
      <dgm:prSet presAssocID="{199148B2-D979-4894-A915-09CF05313F93}" presName="sibTrans" presStyleLbl="sibTrans2D1" presStyleIdx="3" presStyleCnt="4"/>
      <dgm:spPr/>
      <dgm:t>
        <a:bodyPr/>
        <a:lstStyle/>
        <a:p>
          <a:endParaRPr lang="ru-RU"/>
        </a:p>
      </dgm:t>
    </dgm:pt>
    <dgm:pt modelId="{17EC0D33-E61A-4BC9-9968-522448E1F50B}" type="pres">
      <dgm:prSet presAssocID="{199148B2-D979-4894-A915-09CF05313F93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59A07D41-31BB-44D1-AE99-CFC2384CB5F2}" type="presOf" srcId="{D9B5B176-4F94-401E-AFEA-FF0BB40E1DB9}" destId="{1BCCFB46-5814-4282-9351-4C950E3A8DB1}" srcOrd="0" destOrd="0" presId="urn:microsoft.com/office/officeart/2005/8/layout/cycle7"/>
    <dgm:cxn modelId="{5588711A-9CA7-4384-9E7B-928A3D2D0828}" type="presOf" srcId="{69AB605E-FE35-4766-9B26-56A5F52730DE}" destId="{99086709-45DF-47DF-BF0D-2B6901FE92D6}" srcOrd="0" destOrd="0" presId="urn:microsoft.com/office/officeart/2005/8/layout/cycle7"/>
    <dgm:cxn modelId="{B7F1688F-3034-4D68-B656-A30598616600}" type="presOf" srcId="{1C2B5A45-FFAD-4014-852B-2AE997897596}" destId="{B70DCBD6-93F3-4F7C-ABF8-9CC7FE00D3C8}" srcOrd="0" destOrd="0" presId="urn:microsoft.com/office/officeart/2005/8/layout/cycle7"/>
    <dgm:cxn modelId="{02CE44E2-A775-4331-8B2D-5B5B16A54351}" srcId="{332B8CD3-3A25-4FAD-A32D-CEE5B0BEBE5B}" destId="{69AB605E-FE35-4766-9B26-56A5F52730DE}" srcOrd="1" destOrd="0" parTransId="{8B1B849F-C5CA-4384-A9E4-FF16A7B51B84}" sibTransId="{1E11E57C-A6DA-4635-9B25-BF179956B863}"/>
    <dgm:cxn modelId="{6F06623E-DA32-48AF-AFF2-C07F4488F58A}" type="presOf" srcId="{1E11E57C-A6DA-4635-9B25-BF179956B863}" destId="{20BE27BF-5471-49DA-8972-051441D5E568}" srcOrd="1" destOrd="0" presId="urn:microsoft.com/office/officeart/2005/8/layout/cycle7"/>
    <dgm:cxn modelId="{F8C0BECE-D0D7-462F-9C62-2CE519430D45}" srcId="{332B8CD3-3A25-4FAD-A32D-CEE5B0BEBE5B}" destId="{20A09DF5-E9DD-4342-B834-9D2E7B3BEB68}" srcOrd="3" destOrd="0" parTransId="{53AD9FA5-3740-4702-97BF-53E293F1B1EB}" sibTransId="{199148B2-D979-4894-A915-09CF05313F93}"/>
    <dgm:cxn modelId="{C343E36B-6848-44B1-9A58-E8589AB889E5}" type="presOf" srcId="{199148B2-D979-4894-A915-09CF05313F93}" destId="{62948B00-A971-4BF2-AA12-2D301AA13B57}" srcOrd="0" destOrd="0" presId="urn:microsoft.com/office/officeart/2005/8/layout/cycle7"/>
    <dgm:cxn modelId="{AE28C485-5109-4438-B8F0-33A02A827BBC}" type="presOf" srcId="{6EEFD76B-DEA8-4397-ADE6-08BA1FF018B3}" destId="{04FE7846-68ED-46FC-A803-24B527454986}" srcOrd="0" destOrd="0" presId="urn:microsoft.com/office/officeart/2005/8/layout/cycle7"/>
    <dgm:cxn modelId="{67035EA7-0D90-4E5E-9A62-8B60AD85D792}" type="presOf" srcId="{1E11E57C-A6DA-4635-9B25-BF179956B863}" destId="{0995AF01-B0A1-4FB2-B523-D72C1B39BB56}" srcOrd="0" destOrd="0" presId="urn:microsoft.com/office/officeart/2005/8/layout/cycle7"/>
    <dgm:cxn modelId="{EA07F34E-9681-4866-9D05-709FEB3D3B61}" type="presOf" srcId="{14005740-B573-4512-9C14-15996AF09CC6}" destId="{A0F9352A-B293-4F2C-9BB0-C7F549BA1A6B}" srcOrd="0" destOrd="0" presId="urn:microsoft.com/office/officeart/2005/8/layout/cycle7"/>
    <dgm:cxn modelId="{E301D544-2079-4A9E-A85B-59310A5C6F84}" type="presOf" srcId="{20A09DF5-E9DD-4342-B834-9D2E7B3BEB68}" destId="{3D2E8841-C43F-4D91-90D8-F336F24003B5}" srcOrd="0" destOrd="0" presId="urn:microsoft.com/office/officeart/2005/8/layout/cycle7"/>
    <dgm:cxn modelId="{7CEA4E91-5AFB-400C-827D-B0A0735996C5}" srcId="{332B8CD3-3A25-4FAD-A32D-CEE5B0BEBE5B}" destId="{1C2B5A45-FFAD-4014-852B-2AE997897596}" srcOrd="2" destOrd="0" parTransId="{28B912E4-E240-4740-943C-22807A386566}" sibTransId="{D9B5B176-4F94-401E-AFEA-FF0BB40E1DB9}"/>
    <dgm:cxn modelId="{9A2E93E9-A0D3-4BAF-9788-CC915A8BD717}" type="presOf" srcId="{332B8CD3-3A25-4FAD-A32D-CEE5B0BEBE5B}" destId="{2FC00871-0B94-4E21-B09E-9938E5A7D894}" srcOrd="0" destOrd="0" presId="urn:microsoft.com/office/officeart/2005/8/layout/cycle7"/>
    <dgm:cxn modelId="{877B5E5B-A28B-45D0-AAF1-99095112A600}" srcId="{332B8CD3-3A25-4FAD-A32D-CEE5B0BEBE5B}" destId="{14005740-B573-4512-9C14-15996AF09CC6}" srcOrd="0" destOrd="0" parTransId="{91EDDEE4-B4AB-47BA-A5B7-A923FBF530AD}" sibTransId="{6EEFD76B-DEA8-4397-ADE6-08BA1FF018B3}"/>
    <dgm:cxn modelId="{790DCA1A-B614-4D89-A280-67CBCED3B3E6}" type="presOf" srcId="{199148B2-D979-4894-A915-09CF05313F93}" destId="{17EC0D33-E61A-4BC9-9968-522448E1F50B}" srcOrd="1" destOrd="0" presId="urn:microsoft.com/office/officeart/2005/8/layout/cycle7"/>
    <dgm:cxn modelId="{BFBB5047-2440-40A7-AC8C-E1F6A95BA36D}" type="presOf" srcId="{6EEFD76B-DEA8-4397-ADE6-08BA1FF018B3}" destId="{67B235FC-6737-4454-8916-4F28434ACA1B}" srcOrd="1" destOrd="0" presId="urn:microsoft.com/office/officeart/2005/8/layout/cycle7"/>
    <dgm:cxn modelId="{E6717151-CB62-4EBF-B951-9C4C8ADBC13A}" type="presOf" srcId="{D9B5B176-4F94-401E-AFEA-FF0BB40E1DB9}" destId="{25F390A6-97CF-41C8-85B0-480A771546CF}" srcOrd="1" destOrd="0" presId="urn:microsoft.com/office/officeart/2005/8/layout/cycle7"/>
    <dgm:cxn modelId="{424C83B5-2304-4934-A261-45212C8B5BAA}" type="presParOf" srcId="{2FC00871-0B94-4E21-B09E-9938E5A7D894}" destId="{A0F9352A-B293-4F2C-9BB0-C7F549BA1A6B}" srcOrd="0" destOrd="0" presId="urn:microsoft.com/office/officeart/2005/8/layout/cycle7"/>
    <dgm:cxn modelId="{D3E94325-D47E-4256-95FF-E1F50F80AD7B}" type="presParOf" srcId="{2FC00871-0B94-4E21-B09E-9938E5A7D894}" destId="{04FE7846-68ED-46FC-A803-24B527454986}" srcOrd="1" destOrd="0" presId="urn:microsoft.com/office/officeart/2005/8/layout/cycle7"/>
    <dgm:cxn modelId="{2F589C4B-5699-4825-90C6-0F35F723A979}" type="presParOf" srcId="{04FE7846-68ED-46FC-A803-24B527454986}" destId="{67B235FC-6737-4454-8916-4F28434ACA1B}" srcOrd="0" destOrd="0" presId="urn:microsoft.com/office/officeart/2005/8/layout/cycle7"/>
    <dgm:cxn modelId="{C5221E85-060C-4D07-A67F-E37AE13266B0}" type="presParOf" srcId="{2FC00871-0B94-4E21-B09E-9938E5A7D894}" destId="{99086709-45DF-47DF-BF0D-2B6901FE92D6}" srcOrd="2" destOrd="0" presId="urn:microsoft.com/office/officeart/2005/8/layout/cycle7"/>
    <dgm:cxn modelId="{EE4893E2-9EEC-4598-AA77-615C21D5478A}" type="presParOf" srcId="{2FC00871-0B94-4E21-B09E-9938E5A7D894}" destId="{0995AF01-B0A1-4FB2-B523-D72C1B39BB56}" srcOrd="3" destOrd="0" presId="urn:microsoft.com/office/officeart/2005/8/layout/cycle7"/>
    <dgm:cxn modelId="{6985A8B2-2565-4D4A-9419-93E28FF6E833}" type="presParOf" srcId="{0995AF01-B0A1-4FB2-B523-D72C1B39BB56}" destId="{20BE27BF-5471-49DA-8972-051441D5E568}" srcOrd="0" destOrd="0" presId="urn:microsoft.com/office/officeart/2005/8/layout/cycle7"/>
    <dgm:cxn modelId="{9B2E2557-1285-444B-8E5D-786DF1175153}" type="presParOf" srcId="{2FC00871-0B94-4E21-B09E-9938E5A7D894}" destId="{B70DCBD6-93F3-4F7C-ABF8-9CC7FE00D3C8}" srcOrd="4" destOrd="0" presId="urn:microsoft.com/office/officeart/2005/8/layout/cycle7"/>
    <dgm:cxn modelId="{60248EE2-0FD4-4780-95E8-407AED543960}" type="presParOf" srcId="{2FC00871-0B94-4E21-B09E-9938E5A7D894}" destId="{1BCCFB46-5814-4282-9351-4C950E3A8DB1}" srcOrd="5" destOrd="0" presId="urn:microsoft.com/office/officeart/2005/8/layout/cycle7"/>
    <dgm:cxn modelId="{B7E7971D-F355-45A8-AE9C-B6C8AA1CDC0B}" type="presParOf" srcId="{1BCCFB46-5814-4282-9351-4C950E3A8DB1}" destId="{25F390A6-97CF-41C8-85B0-480A771546CF}" srcOrd="0" destOrd="0" presId="urn:microsoft.com/office/officeart/2005/8/layout/cycle7"/>
    <dgm:cxn modelId="{D1AA1800-A0C4-4EAC-958A-715B7ACDD779}" type="presParOf" srcId="{2FC00871-0B94-4E21-B09E-9938E5A7D894}" destId="{3D2E8841-C43F-4D91-90D8-F336F24003B5}" srcOrd="6" destOrd="0" presId="urn:microsoft.com/office/officeart/2005/8/layout/cycle7"/>
    <dgm:cxn modelId="{F30F78F8-51EC-453E-B3C2-47EFCA8825F7}" type="presParOf" srcId="{2FC00871-0B94-4E21-B09E-9938E5A7D894}" destId="{62948B00-A971-4BF2-AA12-2D301AA13B57}" srcOrd="7" destOrd="0" presId="urn:microsoft.com/office/officeart/2005/8/layout/cycle7"/>
    <dgm:cxn modelId="{56989366-3F82-4E67-A379-9FB3A7639182}" type="presParOf" srcId="{62948B00-A971-4BF2-AA12-2D301AA13B57}" destId="{17EC0D33-E61A-4BC9-9968-522448E1F50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7486D51-94E0-45EC-8488-6525C66A8348}" type="datetimeFigureOut">
              <a:rPr lang="ru-RU"/>
              <a:pPr>
                <a:defRPr/>
              </a:pPr>
              <a:t>09.07.2012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E3AABE-54DE-44A2-B342-03DC4AAD0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A3FBF6C-F1F3-49D0-8E3C-A1131369BE54}" type="datetimeFigureOut">
              <a:rPr lang="ru-RU"/>
              <a:pPr>
                <a:defRPr/>
              </a:pPr>
              <a:t>09.07.2012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78F0927-62B9-48A2-AA56-98567E936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00042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86512" y="2428868"/>
            <a:ext cx="2714644" cy="2928958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DC7EF-A83A-44B1-86A5-021BFD950FF0}" type="datetimeFigureOut">
              <a:rPr lang="ru-RU"/>
              <a:pPr>
                <a:defRPr/>
              </a:pPr>
              <a:t>09.07.2012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ED366-710D-4306-8D02-4B0BE1024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E17F3-3056-4E8A-82ED-5E5987ACC301}" type="datetimeFigureOut">
              <a:rPr lang="ru-RU"/>
              <a:pPr>
                <a:defRPr/>
              </a:pPr>
              <a:t>09.07.2012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452E4-5DE3-44FE-B9A8-BF29EE17F8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F1F02-501B-4B0B-A393-42C41A9ABBDA}" type="datetimeFigureOut">
              <a:rPr lang="ru-RU"/>
              <a:pPr>
                <a:defRPr/>
              </a:pPr>
              <a:t>09.07.2012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B4D2C-E857-4074-8CAA-540F95BFF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383BC-7B35-4CA6-8ABF-03532EED3C2F}" type="datetimeFigureOut">
              <a:rPr lang="ru-RU"/>
              <a:pPr>
                <a:defRPr/>
              </a:pPr>
              <a:t>09.07.2012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262DD-FCE7-41DF-A594-CE2B1CA067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0D6D3-8C7F-4B80-95B0-BD07BCB36B67}" type="datetimeFigureOut">
              <a:rPr lang="ru-RU"/>
              <a:pPr>
                <a:defRPr/>
              </a:pPr>
              <a:t>09.07.2012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E9D4C-4F28-4002-A016-910861A75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6250" y="61436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9F45C-65E3-4C8B-B274-1DADD98B0F4A}" type="datetimeFigureOut">
              <a:rPr lang="ru-RU"/>
              <a:pPr>
                <a:defRPr/>
              </a:pPr>
              <a:t>09.07.2012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3250" y="61436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72250" y="61436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227CA-9C87-4DD4-B3D6-FC972DFDA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00063" y="60721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FE423-D788-41C9-A64B-2610273180AD}" type="datetimeFigureOut">
              <a:rPr lang="ru-RU"/>
              <a:pPr>
                <a:defRPr/>
              </a:pPr>
              <a:t>09.07.2012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67063" y="60721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96063" y="60721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B9000-5451-48FF-AD37-19AC3F3FF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C2A27-DC20-4341-9EDF-741B18DB5543}" type="datetimeFigureOut">
              <a:rPr lang="ru-RU"/>
              <a:pPr>
                <a:defRPr/>
              </a:pPr>
              <a:t>09.07.2012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82719-EECD-4D5D-85E7-4B2F19A44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4340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4340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6250" y="61436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725C5-FA7B-4707-8A5C-E838423EFC7E}" type="datetimeFigureOut">
              <a:rPr lang="ru-RU"/>
              <a:pPr>
                <a:defRPr/>
              </a:pPr>
              <a:t>09.07.2012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43250" y="61436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72250" y="61436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59612-ACC4-4BCE-B1AC-C5D59D526D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19D53-B7F0-44BC-BCC5-40C435AECECC}" type="datetimeFigureOut">
              <a:rPr lang="ru-RU"/>
              <a:pPr>
                <a:defRPr/>
              </a:pPr>
              <a:t>09.07.2012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0A89D-A2E1-439E-915B-019D32FA8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47688" y="61436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17648-E781-4B5B-908A-28AAAC835D08}" type="datetimeFigureOut">
              <a:rPr lang="ru-RU"/>
              <a:pPr>
                <a:defRPr/>
              </a:pPr>
              <a:t>09.07.2012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14688" y="61436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643688" y="61436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AA606-18CC-43EF-AC41-811CBCF75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04813" y="61436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9E0B0-190E-43F6-8C72-C37E9675D357}" type="datetimeFigureOut">
              <a:rPr lang="ru-RU"/>
              <a:pPr>
                <a:defRPr/>
              </a:pPr>
              <a:t>09.07.2012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71813" y="61436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00813" y="61436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EC1AC-B680-46DA-8DAF-9377CBD17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DC7DF-18B9-4646-BB7B-610227AD86E6}" type="datetimeFigureOut">
              <a:rPr lang="ru-RU"/>
              <a:pPr>
                <a:defRPr/>
              </a:pPr>
              <a:t>09.07.2012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4ECF4-677C-4323-B0B8-FA145D3C8C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ABF91C-1C68-4C4E-B30F-8C8E54206B66}" type="datetimeFigureOut">
              <a:rPr lang="ru-RU"/>
              <a:pPr>
                <a:defRPr/>
              </a:pPr>
              <a:t>09.07.2012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AA59C2-B2C2-42CF-819C-5D35D42F41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1" r:id="rId6"/>
    <p:sldLayoutId id="2147483667" r:id="rId7"/>
    <p:sldLayoutId id="2147483668" r:id="rId8"/>
    <p:sldLayoutId id="2147483669" r:id="rId9"/>
    <p:sldLayoutId id="2147483660" r:id="rId10"/>
    <p:sldLayoutId id="2147483659" r:id="rId11"/>
    <p:sldLayoutId id="2147483658" r:id="rId12"/>
    <p:sldLayoutId id="214748365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DBEEF4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DBEEF4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DBEEF4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DBEEF4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DBEEF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___Microsoft_Office_PowerPoint22.pptx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ubochek.ru/users.php?us=helen1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63" y="357188"/>
            <a:ext cx="7772400" cy="15001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Развитие всех видов речевой деятельности через реализацию межпредметных связей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86500" y="2428875"/>
            <a:ext cx="2714625" cy="2928938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подготовила Бойко О.Б.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учитель русского языка и литературы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mtClean="0"/>
              <a:t>МБОУ </a:t>
            </a:r>
            <a:r>
              <a:rPr lang="ru-RU" dirty="0" smtClean="0"/>
              <a:t>Художественно-технологического лицея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Г. Кирова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Подготовительный этап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625" y="1428750"/>
          <a:ext cx="5286375" cy="4286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6412"/>
              </a:tblGrid>
              <a:tr h="1086708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Комплект репродукций по произведениям литературы, портретов писателей</a:t>
                      </a:r>
                      <a:endParaRPr lang="ru-RU" dirty="0"/>
                    </a:p>
                  </a:txBody>
                  <a:tcPr/>
                </a:tc>
              </a:tr>
              <a:tr h="697484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словаря понятий, общих для русского языка, литературы, живописи</a:t>
                      </a:r>
                      <a:endParaRPr lang="ru-RU" dirty="0"/>
                    </a:p>
                  </a:txBody>
                  <a:tcPr/>
                </a:tc>
              </a:tr>
              <a:tr h="697484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планов экскурсий к памятникам культуры и архитектуры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964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обобщающая таблица «Художественный образ в разных видах искусства»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0409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наборы карточек для словарной работы</a:t>
                      </a:r>
                      <a:endParaRPr lang="ru-RU" dirty="0"/>
                    </a:p>
                  </a:txBody>
                  <a:tcPr/>
                </a:tc>
              </a:tr>
              <a:tr h="40409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анкета  по учебной мотивации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Основной этап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625" y="1428750"/>
          <a:ext cx="5572125" cy="4500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2164"/>
              </a:tblGrid>
              <a:tr h="90011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индивидуальная шкала трудности изучаемых предметов для каждого конкретного класса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30083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рекомендации учителям и родителям</a:t>
                      </a:r>
                      <a:endParaRPr lang="ru-RU" dirty="0"/>
                    </a:p>
                  </a:txBody>
                  <a:tcPr/>
                </a:tc>
              </a:tr>
              <a:tr h="11701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разработки уроков, мероприятий, экскурсий, музейных занятий, презентации, их апробация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9001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копилка творческих работ учащихся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9001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Оформление стендов в кабинете работами учащихся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Основной этап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88" y="1397000"/>
          <a:ext cx="5572125" cy="5033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216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Номера школьной газеты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Выступления, рефераты, презентации, проекты («Образ Емельяна Пугачёва в различных видах искусства»,  «Писатели-художники. Э. Сетон-Томпсон,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Антуан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де Сент-Экзюпери», «Народные промыслы» и т.п.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Беседы, повышающие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интерес к миру художественной культуры, понимание значимости ее в истории человечества, экскурсии за кулисы театра, в мастерскую художника, участие в конкурсах костюмов из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бумагопластики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на лучший эскиз театрального костюма в Областной юношеской библиотеке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Итоговый этап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625" y="1214438"/>
          <a:ext cx="5572125" cy="3857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2164"/>
              </a:tblGrid>
              <a:tr h="786025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План дальнейшей работы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141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Выступление на МО, педсовете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78602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в конкурсе публикаций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8602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Проект «Костюм литературного героя» (совместно с учителем технологии Вахреневой В.П )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8602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диагностических материалов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00188" y="1214438"/>
          <a:ext cx="5540375" cy="4184650"/>
        </p:xfrm>
        <a:graphic>
          <a:graphicData uri="http://schemas.openxmlformats.org/drawingml/2006/table">
            <a:tbl>
              <a:tblPr/>
              <a:tblGrid>
                <a:gridCol w="915987"/>
                <a:gridCol w="2609850"/>
                <a:gridCol w="2014538"/>
              </a:tblGrid>
              <a:tr h="107950">
                <a:tc>
                  <a:txBody>
                    <a:bodyPr/>
                    <a:lstStyle/>
                    <a:p>
                      <a:pPr marL="5397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64" marR="611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Мотивы к учебе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64" marR="611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5397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64" marR="611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963" algn="r"/>
                        </a:tabLst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Это мой долг	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64" marR="611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963" algn="r"/>
                        </a:tabLst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5397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64" marR="611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Хочу быть грамотным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64" marR="611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5397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64" marR="611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Хочу быть полезным гражданином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64" marR="611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5397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64" marR="611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хочу подводить свой класс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64" marR="611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5397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64" marR="611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Хочу быть умным и эрудированным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64" marR="611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5397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64" marR="611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Хочу получить полные и глубокие знания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64" marR="611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5397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64" marR="611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Хочу научиться самостоятельно работать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64" marR="611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5397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64" marR="611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 учатся, и я -  тоже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64" marR="611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5397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64" marR="611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Родители заставляют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64" marR="611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5397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64" marR="611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Нравится получать хорошие оценки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64" marR="611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5397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64" marR="611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Чтобы похвалил учитель 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64" marR="611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5397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64" marR="611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Чтобы товарищи со мной дружили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64" marR="611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5397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64" marR="611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расширения кругозора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64" marR="611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5397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64" marR="611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Классный руководитель заставляет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64" marR="611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5397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64" marR="611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Хочу учиться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64" marR="611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91" name="Rectangle 1"/>
          <p:cNvSpPr>
            <a:spLocks noChangeArrowheads="1"/>
          </p:cNvSpPr>
          <p:nvPr/>
        </p:nvSpPr>
        <p:spPr bwMode="auto">
          <a:xfrm>
            <a:off x="0" y="0"/>
            <a:ext cx="2143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2874963" algn="r"/>
              </a:tabLst>
            </a:pPr>
            <a:r>
              <a:rPr lang="ru-RU" sz="1000" b="1">
                <a:latin typeface="Calibri" pitchFamily="34" charset="0"/>
                <a:cs typeface="Times New Roman" pitchFamily="18" charset="0"/>
              </a:rPr>
              <a:t> </a:t>
            </a:r>
            <a:endParaRPr lang="ru-RU">
              <a:cs typeface="Arial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785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Мотивы обучения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Памятки для учителей и родителей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24000" y="2143125"/>
          <a:ext cx="6096000" cy="420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440534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Учить выделять главное. Критерий - то, что спрашивается в тесте, нужно ориентировать таких детей на выявление основного в каждом задании: что здесь является главным, на что стоит обращать внимание в первую очередь?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dirty="0"/>
                    </a:p>
                  </a:txBody>
                  <a:tcPr/>
                </a:tc>
              </a:tr>
              <a:tr h="440534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Учить вчитываться в текст, особенно в учебном задании отвечать на вопрос: "Про что именно тебя спрашивают?"</a:t>
                      </a:r>
                      <a:endParaRPr lang="ru-RU" dirty="0"/>
                    </a:p>
                  </a:txBody>
                  <a:tcPr/>
                </a:tc>
              </a:tr>
              <a:tr h="440534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При подготовке задействовать образы, метафоры, картинки</a:t>
                      </a:r>
                      <a:endParaRPr lang="ru-RU" dirty="0"/>
                    </a:p>
                  </a:txBody>
                  <a:tcPr/>
                </a:tc>
              </a:tr>
              <a:tr h="440534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Перед тем как заполнить бланк, попросить записывать первые пять мыслей, пришедших в голову после прочтения вопроса из задания. Затем проранжировать эти записи в порядке значимости. И только потом записывать ответ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342900" indent="-342900"/>
            <a:r>
              <a:rPr lang="ru-RU" sz="1300" smtClean="0">
                <a:effectLst/>
                <a:latin typeface="Times New Roman" pitchFamily="18" charset="0"/>
                <a:cs typeface="Times New Roman" pitchFamily="18" charset="0"/>
              </a:rPr>
              <a:t>Впишите в данную таблицу определения и примеры, называя авторов, эпоху, произведения</a:t>
            </a:r>
            <a:r>
              <a:rPr lang="ru-RU" sz="1800" b="0" smtClean="0">
                <a:effectLst/>
                <a:latin typeface="Arial" charset="0"/>
                <a:cs typeface="Arial" charset="0"/>
              </a:rPr>
              <a:t/>
            </a:r>
            <a:br>
              <a:rPr lang="ru-RU" sz="1800" b="0" smtClean="0">
                <a:effectLst/>
                <a:latin typeface="Arial" charset="0"/>
                <a:cs typeface="Arial" charset="0"/>
              </a:rPr>
            </a:br>
            <a:r>
              <a:rPr lang="ru-RU" sz="1800" b="0" smtClean="0">
                <a:effectLst/>
              </a:rPr>
              <a:t> </a:t>
            </a:r>
          </a:p>
        </p:txBody>
      </p:sp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0" y="0"/>
            <a:ext cx="2476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2874963" algn="r"/>
              </a:tabLst>
            </a:pPr>
            <a:r>
              <a:rPr lang="ru-RU" sz="1000" b="1">
                <a:latin typeface="Calibri" pitchFamily="34" charset="0"/>
                <a:cs typeface="Times New Roman" pitchFamily="18" charset="0"/>
              </a:rPr>
              <a:t>. </a:t>
            </a:r>
            <a:endParaRPr lang="ru-RU">
              <a:cs typeface="Arial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285875"/>
          <a:ext cx="6096000" cy="4357688"/>
        </p:xfrm>
        <a:graphic>
          <a:graphicData uri="http://schemas.openxmlformats.org/drawingml/2006/table">
            <a:tbl>
              <a:tblPr/>
              <a:tblGrid>
                <a:gridCol w="1547813"/>
                <a:gridCol w="1500187"/>
                <a:gridCol w="1524000"/>
                <a:gridCol w="1524000"/>
              </a:tblGrid>
              <a:tr h="1023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виды искусства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Классицизм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Романтизм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Реализм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Модернизм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Символизм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Экспрессионизм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Импрессионизм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Приложения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340225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Вставьте пропущенные буквы, устно определите лексическое значение данных слов, составьте словосочетания, используя различные типы связи, запишите их.</a:t>
            </a:r>
            <a:endParaRPr lang="ru-RU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Н..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тюрморт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паст..ль, 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акв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..рель, эстамп, к..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нтраст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к..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лорит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декорац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..я, бар..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льеф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г..рельеф, арх..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тектура</a:t>
            </a:r>
            <a:endParaRPr lang="ru-RU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От одного из слов образуйте несколько однокоренных, определите части речи.</a:t>
            </a:r>
            <a:endParaRPr lang="ru-RU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Составьте осложнённое простое предложение, используя 2-3 слова.</a:t>
            </a:r>
            <a:endParaRPr lang="ru-RU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Используя данные слова, устно составьте небольшой текст (5-10 предложений).</a:t>
            </a:r>
            <a:endParaRPr lang="ru-RU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3795" name="Прямоугольник 3"/>
          <p:cNvSpPr>
            <a:spLocks noChangeArrowheads="1"/>
          </p:cNvSpPr>
          <p:nvPr/>
        </p:nvSpPr>
        <p:spPr bwMode="auto">
          <a:xfrm>
            <a:off x="714375" y="2286000"/>
            <a:ext cx="7715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>
              <a:latin typeface="Calibri" pitchFamily="34" charset="0"/>
            </a:endParaRPr>
          </a:p>
          <a:p>
            <a:pPr algn="ctr"/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Разработки уроков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340225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У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рок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«Я пошел своей собственной тропой» (по рассказу Э. Сетон-Томпсона «Снап». 6 класс)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Конспект урока по теме «Собака выла…»(по рассказу Л. Андреева «Кусака».7 класс). Различные виды планов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Берегите матерей! (по рассказам К.Г.Паустовского «Телеграмма» , А.П. Платонова «Третий сын» и фильму «Бабуся» Лидии Бобровой)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«Он говорит о жизни на языке самой жизни» (Жизнь и творчество Б.Пастернака)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Творческие работы</a:t>
            </a:r>
          </a:p>
        </p:txBody>
      </p:sp>
      <p:sp>
        <p:nvSpPr>
          <p:cNvPr id="40962" name="Содержимое 7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340225"/>
          </a:xfrm>
        </p:spPr>
        <p:txBody>
          <a:bodyPr/>
          <a:lstStyle/>
          <a:p>
            <a:endParaRPr lang="ru-RU" smtClean="0"/>
          </a:p>
          <a:p>
            <a:r>
              <a:rPr lang="ru-RU" b="1" smtClean="0"/>
              <a:t>М.Ю. Лермонтов в живописи </a:t>
            </a:r>
          </a:p>
          <a:p>
            <a:r>
              <a:rPr lang="ru-RU" b="1" smtClean="0"/>
              <a:t>Тема «Японские хокку»</a:t>
            </a:r>
          </a:p>
          <a:p>
            <a:r>
              <a:rPr lang="ru-RU" b="1" smtClean="0"/>
              <a:t>« Мои алые паруса»</a:t>
            </a:r>
          </a:p>
          <a:p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40963" name="Рисунок 3" descr="Изображение 5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7438" y="3214688"/>
            <a:ext cx="3746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«Стандарты второго поколения»</a:t>
            </a:r>
            <a:endParaRPr lang="ru-RU" dirty="0"/>
          </a:p>
        </p:txBody>
      </p:sp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357188" y="1428750"/>
            <a:ext cx="84296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организация</a:t>
            </a:r>
          </a:p>
          <a:p>
            <a:pPr algn="ctr"/>
            <a:r>
              <a:rPr lang="ru-RU">
                <a:latin typeface="Calibri" pitchFamily="34" charset="0"/>
              </a:rPr>
              <a:t>социально открытого пространства духовно-нравственного развития и воспитания личности гражданина России:</a:t>
            </a:r>
          </a:p>
          <a:p>
            <a:pPr algn="ctr"/>
            <a:endParaRPr lang="ru-RU">
              <a:latin typeface="Calibri" pitchFamily="34" charset="0"/>
            </a:endParaRPr>
          </a:p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714375" y="2286000"/>
            <a:ext cx="7715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>
              <a:latin typeface="Calibri" pitchFamily="34" charset="0"/>
            </a:endParaRPr>
          </a:p>
          <a:p>
            <a:pPr algn="ctr"/>
            <a:r>
              <a:rPr lang="ru-RU">
                <a:latin typeface="Calibri" pitchFamily="34" charset="0"/>
              </a:rPr>
              <a:t>нравственный пример педагога;</a:t>
            </a:r>
          </a:p>
        </p:txBody>
      </p:sp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785813" y="2714625"/>
            <a:ext cx="7715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>
              <a:latin typeface="Calibri" pitchFamily="34" charset="0"/>
            </a:endParaRPr>
          </a:p>
          <a:p>
            <a:pPr algn="ctr"/>
            <a:r>
              <a:rPr lang="ru-RU">
                <a:latin typeface="Calibri" pitchFamily="34" charset="0"/>
              </a:rPr>
              <a:t>социально-педагогическое партнёрство;</a:t>
            </a:r>
          </a:p>
        </p:txBody>
      </p:sp>
      <p:sp>
        <p:nvSpPr>
          <p:cNvPr id="18437" name="Прямоугольник 5"/>
          <p:cNvSpPr>
            <a:spLocks noChangeArrowheads="1"/>
          </p:cNvSpPr>
          <p:nvPr/>
        </p:nvSpPr>
        <p:spPr bwMode="auto">
          <a:xfrm>
            <a:off x="857250" y="3071813"/>
            <a:ext cx="77866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>
              <a:latin typeface="Calibri" pitchFamily="34" charset="0"/>
            </a:endParaRPr>
          </a:p>
          <a:p>
            <a:pPr algn="ctr"/>
            <a:r>
              <a:rPr lang="ru-RU">
                <a:latin typeface="Calibri" pitchFamily="34" charset="0"/>
              </a:rPr>
              <a:t>индивидуально-личностное развитие;</a:t>
            </a:r>
          </a:p>
        </p:txBody>
      </p:sp>
      <p:sp>
        <p:nvSpPr>
          <p:cNvPr id="18438" name="Прямоугольник 6"/>
          <p:cNvSpPr>
            <a:spLocks noChangeArrowheads="1"/>
          </p:cNvSpPr>
          <p:nvPr/>
        </p:nvSpPr>
        <p:spPr bwMode="auto">
          <a:xfrm>
            <a:off x="1285875" y="3500438"/>
            <a:ext cx="67802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>
              <a:latin typeface="Calibri" pitchFamily="34" charset="0"/>
            </a:endParaRPr>
          </a:p>
          <a:p>
            <a:pPr algn="ctr"/>
            <a:r>
              <a:rPr lang="ru-RU">
                <a:latin typeface="Calibri" pitchFamily="34" charset="0"/>
              </a:rPr>
              <a:t>социальная  востребованность воспитания;</a:t>
            </a:r>
          </a:p>
        </p:txBody>
      </p:sp>
      <p:sp>
        <p:nvSpPr>
          <p:cNvPr id="18439" name="Прямоугольник 7"/>
          <p:cNvSpPr>
            <a:spLocks noChangeArrowheads="1"/>
          </p:cNvSpPr>
          <p:nvPr/>
        </p:nvSpPr>
        <p:spPr bwMode="auto">
          <a:xfrm>
            <a:off x="642938" y="3929063"/>
            <a:ext cx="8143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>
              <a:latin typeface="Calibri" pitchFamily="34" charset="0"/>
            </a:endParaRPr>
          </a:p>
          <a:p>
            <a:pPr algn="ctr"/>
            <a:r>
              <a:rPr lang="ru-RU">
                <a:latin typeface="Calibri" pitchFamily="34" charset="0"/>
              </a:rPr>
              <a:t>интегративность программ духовно-нравственного воспитания.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Творческие работы</a:t>
            </a:r>
          </a:p>
        </p:txBody>
      </p:sp>
      <p:pic>
        <p:nvPicPr>
          <p:cNvPr id="36866" name="Содержимое 4" descr="Изображение 55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714500"/>
            <a:ext cx="3382962" cy="2540000"/>
          </a:xfrm>
        </p:spPr>
      </p:pic>
      <p:pic>
        <p:nvPicPr>
          <p:cNvPr id="36867" name="Рисунок 5" descr="Изображение 5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00375"/>
            <a:ext cx="41036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Карты местоимений</a:t>
            </a:r>
          </a:p>
        </p:txBody>
      </p:sp>
      <p:pic>
        <p:nvPicPr>
          <p:cNvPr id="37890" name="Содержимое 7" descr="C:\Users\Бойко\Desktop\мой проект\методика\Изображение 74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857375"/>
            <a:ext cx="3429000" cy="2428875"/>
          </a:xfrm>
        </p:spPr>
      </p:pic>
      <p:pic>
        <p:nvPicPr>
          <p:cNvPr id="37891" name="Рисунок 8" descr="C:\Users\Бойко\Desktop\мой проект\методика\Изображение 7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3000375"/>
            <a:ext cx="3260725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Рисунок 9" descr="C:\Users\Бойко\Desktop\мой проект\методика\Изображение 7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4429125"/>
            <a:ext cx="32146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Газета «Школьная жизнь»</a:t>
            </a:r>
          </a:p>
        </p:txBody>
      </p:sp>
      <p:sp>
        <p:nvSpPr>
          <p:cNvPr id="38914" name="Содержимое 7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340225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  <a:p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38915" name="Рисунок 4" descr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928813"/>
            <a:ext cx="4000500" cy="35004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38916" name="Рисунок 5" descr="pi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2000250"/>
            <a:ext cx="2143125" cy="30718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38917" name="Рисунок 6" descr="pictu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2000250"/>
            <a:ext cx="2286000" cy="3168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Презентации-исследования</a:t>
            </a:r>
          </a:p>
        </p:txBody>
      </p:sp>
      <p:sp>
        <p:nvSpPr>
          <p:cNvPr id="35845" name="Содержимое 7"/>
          <p:cNvSpPr>
            <a:spLocks noGrp="1"/>
          </p:cNvSpPr>
          <p:nvPr>
            <p:ph idx="1"/>
          </p:nvPr>
        </p:nvSpPr>
        <p:spPr>
          <a:xfrm>
            <a:off x="357188" y="1500188"/>
            <a:ext cx="8229600" cy="4340225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  <a:p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642938" y="2428875"/>
          <a:ext cx="3357562" cy="2857500"/>
        </p:xfrm>
        <a:graphic>
          <a:graphicData uri="http://schemas.openxmlformats.org/presentationml/2006/ole">
            <p:oleObj spid="_x0000_s35842" name="Презентация" r:id="rId3" imgW="4570530" imgH="3427618" progId="">
              <p:embed/>
            </p:oleObj>
          </a:graphicData>
        </a:graphic>
      </p:graphicFrame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4214813" y="2286000"/>
          <a:ext cx="4570412" cy="3427413"/>
        </p:xfrm>
        <a:graphic>
          <a:graphicData uri="http://schemas.openxmlformats.org/presentationml/2006/ole">
            <p:oleObj spid="_x0000_s35843" name="Презентация" r:id="rId4" imgW="4570530" imgH="342761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2143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2874963" algn="r"/>
              </a:tabLst>
            </a:pPr>
            <a:r>
              <a:rPr lang="ru-RU" sz="1000" b="1">
                <a:latin typeface="Calibri" pitchFamily="34" charset="0"/>
                <a:cs typeface="Times New Roman" pitchFamily="18" charset="0"/>
              </a:rPr>
              <a:t> </a:t>
            </a:r>
            <a:endParaRPr lang="ru-RU">
              <a:cs typeface="Arial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0" y="3246438"/>
          <a:ext cx="6096000" cy="365125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00313" y="1143000"/>
          <a:ext cx="3929062" cy="5486400"/>
        </p:xfrm>
        <a:graphic>
          <a:graphicData uri="http://schemas.openxmlformats.org/drawingml/2006/table">
            <a:tbl>
              <a:tblPr/>
              <a:tblGrid>
                <a:gridCol w="3929090"/>
              </a:tblGrid>
              <a:tr h="52864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Возьму палитру, холст, мольберт,</a:t>
                      </a:r>
                      <a:br>
                        <a:rPr lang="ru-RU" sz="1600" dirty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Смешаю краски.</a:t>
                      </a:r>
                      <a:br>
                        <a:rPr lang="ru-RU" sz="1600" dirty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Бравурный танец пляшет кисть:</a:t>
                      </a:r>
                      <a:br>
                        <a:rPr lang="ru-RU" sz="1600" dirty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Рисую сказку.</a:t>
                      </a:r>
                      <a:br>
                        <a:rPr lang="ru-RU" sz="1600" dirty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Сижу с натурой тет-а-тет,</a:t>
                      </a:r>
                      <a:br>
                        <a:rPr lang="ru-RU" sz="1600" dirty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Белила, сажа.</a:t>
                      </a:r>
                      <a:br>
                        <a:rPr lang="ru-RU" sz="1600" dirty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Пейзаж, этюд, автопортрет –</a:t>
                      </a:r>
                      <a:br>
                        <a:rPr lang="ru-RU" sz="1600" dirty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Да мне не важно!</a:t>
                      </a:r>
                      <a:br>
                        <a:rPr lang="ru-RU" sz="1600" dirty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И пусть средь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множества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 картин</a:t>
                      </a:r>
                      <a:br>
                        <a:rPr lang="ru-RU" sz="1600" dirty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Моей не видно.</a:t>
                      </a:r>
                      <a:br>
                        <a:rPr lang="ru-RU" sz="1600" dirty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Я рисовал ее один </a:t>
                      </a:r>
                      <a:br>
                        <a:rPr lang="ru-RU" sz="1600" dirty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И мне не стыдно!</a:t>
                      </a:r>
                      <a:br>
                        <a:rPr lang="ru-RU" sz="1600" dirty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Уже закончено почти,</a:t>
                      </a:r>
                      <a:br>
                        <a:rPr lang="ru-RU" sz="1600" dirty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Рукою смелой</a:t>
                      </a:r>
                      <a:br>
                        <a:rPr lang="ru-RU" sz="1600" dirty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Я пёстрый холст без жалости</a:t>
                      </a:r>
                      <a:br>
                        <a:rPr lang="ru-RU" sz="1600" dirty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Замажу белым;</a:t>
                      </a:r>
                      <a:br>
                        <a:rPr lang="ru-RU" sz="1600" dirty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И радость жизни ощутив,</a:t>
                      </a:r>
                      <a:br>
                        <a:rPr lang="ru-RU" sz="1600" dirty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Ведь мне все мало,</a:t>
                      </a:r>
                      <a:br>
                        <a:rPr lang="ru-RU" sz="1600" dirty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Закончу тысячу картин –</a:t>
                      </a:r>
                      <a:br>
                        <a:rPr lang="ru-RU" sz="1600" dirty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Начну сначала!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ru-RU" sz="1800" dirty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ru-RU" sz="1800" dirty="0">
                          <a:solidFill>
                            <a:schemeClr val="bg1"/>
                          </a:solidFill>
                        </a:rPr>
                      </a:b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L="60657" marR="60657" marT="30328" marB="30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19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85750"/>
            <a:ext cx="6500812" cy="984250"/>
          </a:xfrm>
        </p:spPr>
        <p:txBody>
          <a:bodyPr wrap="square" numCol="1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ru-RU" sz="1800" b="0" smtClean="0">
                <a:effectLst/>
                <a:latin typeface="Arial" charset="0"/>
                <a:cs typeface="Arial" charset="0"/>
                <a:hlinkClick r:id="rId2"/>
              </a:rPr>
              <a:t>Лариса Луканева</a:t>
            </a:r>
            <a:r>
              <a:rPr lang="ru-RU" sz="1800" b="0" smtClean="0">
                <a:effectLst/>
                <a:latin typeface="Arial" charset="0"/>
                <a:cs typeface="Arial" charset="0"/>
              </a:rPr>
              <a:t/>
            </a:r>
            <a:br>
              <a:rPr lang="ru-RU" sz="1800" b="0" smtClean="0">
                <a:effectLst/>
                <a:latin typeface="Arial" charset="0"/>
                <a:cs typeface="Arial" charset="0"/>
              </a:rPr>
            </a:br>
            <a:r>
              <a:rPr lang="ru-RU" sz="2200" smtClean="0">
                <a:effectLst/>
                <a:latin typeface="Arial" charset="0"/>
                <a:cs typeface="Arial" charset="0"/>
              </a:rPr>
              <a:t>Художник</a:t>
            </a:r>
            <a:br>
              <a:rPr lang="ru-RU" sz="2200" smtClean="0">
                <a:effectLst/>
                <a:latin typeface="Arial" charset="0"/>
                <a:cs typeface="Arial" charset="0"/>
              </a:rPr>
            </a:br>
            <a:endParaRPr lang="ru-RU" sz="1800" b="0" smtClean="0"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Такие разные дети...</a:t>
            </a:r>
            <a:endParaRPr lang="ru-RU" dirty="0"/>
          </a:p>
        </p:txBody>
      </p:sp>
      <p:sp>
        <p:nvSpPr>
          <p:cNvPr id="19458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mtClean="0"/>
              <a:t>правополушарные </a:t>
            </a:r>
          </a:p>
        </p:txBody>
      </p:sp>
      <p:sp>
        <p:nvSpPr>
          <p:cNvPr id="19459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1400" b="1" smtClean="0"/>
              <a:t>богатое воображение, хорошо развитое образное мышление;</a:t>
            </a:r>
          </a:p>
          <a:p>
            <a:r>
              <a:rPr lang="ru-RU" sz="1400" b="1" smtClean="0"/>
              <a:t>запоминание материала лучше происходит на основе ассоциаций, метафор, аналогий;</a:t>
            </a:r>
          </a:p>
          <a:p>
            <a:r>
              <a:rPr lang="ru-RU" sz="1400" b="1" smtClean="0"/>
              <a:t> могут испытывать затруднения при необходимости четко логически мыслить, структурировать;</a:t>
            </a:r>
          </a:p>
          <a:p>
            <a:r>
              <a:rPr lang="ru-RU" sz="1400" b="1" smtClean="0"/>
              <a:t>при устном опросе, если они не знают ответа, то могут его придумать или рассказать то, что знают из других областей;</a:t>
            </a:r>
          </a:p>
          <a:p>
            <a:r>
              <a:rPr lang="ru-RU" sz="1400" b="1" smtClean="0"/>
              <a:t> ответы часто хаотичны. трудно отвлечься от эмоционально-образной составляющей учебного материала и сосредоточиться на фактах и теоретических построениях;</a:t>
            </a:r>
          </a:p>
          <a:p>
            <a:r>
              <a:rPr lang="ru-RU" sz="1400" b="1" smtClean="0"/>
              <a:t>они задают оригинальные вопросы и дают оригинальные ответы.</a:t>
            </a:r>
            <a:br>
              <a:rPr lang="ru-RU" sz="1400" b="1" smtClean="0"/>
            </a:br>
            <a:endParaRPr lang="ru-RU" sz="1400" smtClean="0"/>
          </a:p>
        </p:txBody>
      </p:sp>
      <p:sp>
        <p:nvSpPr>
          <p:cNvPr id="19460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mtClean="0"/>
              <a:t>левополушарные</a:t>
            </a:r>
          </a:p>
        </p:txBody>
      </p:sp>
      <p:sp>
        <p:nvSpPr>
          <p:cNvPr id="19461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1400" smtClean="0"/>
              <a:t>рассудительные; более прямолинейные, всегда ищут ответы на свои вопросы;</a:t>
            </a:r>
          </a:p>
          <a:p>
            <a:r>
              <a:rPr lang="ru-RU" sz="1400" smtClean="0"/>
              <a:t>такие дети бывают чрезвычайно серьезными. Любопытны, тянутся к «взрослым» разговорам, к одиночеству; не любят громкие игры, но легко осваивают конструктивные игры, шахматы; увлекаются электронными игрушками, склонны к точным наукам (физике, математике);</a:t>
            </a:r>
          </a:p>
          <a:p>
            <a:r>
              <a:rPr lang="ru-RU" sz="1400" smtClean="0"/>
              <a:t> меньше  детского, сильнее выраженный мужской стиль мышления ;</a:t>
            </a:r>
          </a:p>
          <a:p>
            <a:r>
              <a:rPr lang="ru-RU" sz="1400" smtClean="0"/>
              <a:t>из левополушарных детей вырастают хорошие организаторы, точные и любознательные исследователи и классификаторы в науке. В жизни это деловые практические люди.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Цели и задачи проекта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785938"/>
          <a:ext cx="8229600" cy="434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«Основные направления исследований образного мышления» И.С. Якиманская 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785938"/>
          <a:ext cx="8229600" cy="434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643042" y="1142984"/>
          <a:ext cx="5929354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714480" y="1428736"/>
          <a:ext cx="6457976" cy="4457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857224" y="714356"/>
          <a:ext cx="742955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Ожидаемый результат</a:t>
            </a:r>
          </a:p>
        </p:txBody>
      </p:sp>
      <p:sp>
        <p:nvSpPr>
          <p:cNvPr id="25602" name="Содержимое 3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340225"/>
          </a:xfrm>
        </p:spPr>
        <p:txBody>
          <a:bodyPr/>
          <a:lstStyle/>
          <a:p>
            <a:r>
              <a:rPr lang="ru-RU" smtClean="0"/>
              <a:t>Формирование «человека культуры»</a:t>
            </a:r>
          </a:p>
          <a:p>
            <a:r>
              <a:rPr lang="ru-RU" smtClean="0"/>
              <a:t>Искусство как специфическая модель мировоззрения</a:t>
            </a:r>
          </a:p>
          <a:p>
            <a:r>
              <a:rPr lang="ru-RU" smtClean="0"/>
              <a:t>Целостно интегрированный подход</a:t>
            </a:r>
          </a:p>
          <a:p>
            <a:r>
              <a:rPr lang="ru-RU" smtClean="0"/>
              <a:t>Сложность мониторинга</a:t>
            </a:r>
          </a:p>
          <a:p>
            <a:r>
              <a:rPr lang="ru-RU" smtClean="0"/>
              <a:t>Радость узнавания, стремление к новому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</Template>
  <TotalTime>316</TotalTime>
  <Words>784</Words>
  <Application>Microsoft Office PowerPoint</Application>
  <PresentationFormat>On-screen Show (4:3)</PresentationFormat>
  <Paragraphs>143</Paragraphs>
  <Slides>24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7" baseType="lpstr">
      <vt:lpstr>Calibri</vt:lpstr>
      <vt:lpstr>Arial</vt:lpstr>
      <vt:lpstr>Times New Roman</vt:lpstr>
      <vt:lpstr>4</vt:lpstr>
      <vt:lpstr>4</vt:lpstr>
      <vt:lpstr>4</vt:lpstr>
      <vt:lpstr>4</vt:lpstr>
      <vt:lpstr>4</vt:lpstr>
      <vt:lpstr>4</vt:lpstr>
      <vt:lpstr>4</vt:lpstr>
      <vt:lpstr>4</vt:lpstr>
      <vt:lpstr>4</vt:lpstr>
      <vt:lpstr>Презентация</vt:lpstr>
      <vt:lpstr>Развитие всех видов речевой деятельности через реализацию межпредметных связей</vt:lpstr>
      <vt:lpstr>«Стандарты второго поколения»</vt:lpstr>
      <vt:lpstr>Такие разные дети...</vt:lpstr>
      <vt:lpstr>Цели и задачи проекта</vt:lpstr>
      <vt:lpstr>«Основные направления исследований образного мышления» И.С. Якиманская </vt:lpstr>
      <vt:lpstr>Слайд 6</vt:lpstr>
      <vt:lpstr>Слайд 7</vt:lpstr>
      <vt:lpstr>Слайд 8</vt:lpstr>
      <vt:lpstr>Ожидаемый результат</vt:lpstr>
      <vt:lpstr>Подготовительный этап</vt:lpstr>
      <vt:lpstr>Основной этап</vt:lpstr>
      <vt:lpstr>Основной этап</vt:lpstr>
      <vt:lpstr>Итоговый этап</vt:lpstr>
      <vt:lpstr>Мотивы обучения</vt:lpstr>
      <vt:lpstr>Памятки для учителей и родителей</vt:lpstr>
      <vt:lpstr>Впишите в данную таблицу определения и примеры, называя авторов, эпоху, произведения  </vt:lpstr>
      <vt:lpstr>Приложения</vt:lpstr>
      <vt:lpstr>Разработки уроков </vt:lpstr>
      <vt:lpstr>Творческие работы</vt:lpstr>
      <vt:lpstr>Творческие работы</vt:lpstr>
      <vt:lpstr>Карты местоимений</vt:lpstr>
      <vt:lpstr>Газета «Школьная жизнь»</vt:lpstr>
      <vt:lpstr>Презентации-исследования</vt:lpstr>
      <vt:lpstr>Лариса Луканева Художник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всех видов речевой деятельности через реализацию межпредметных связей</dc:title>
  <dc:creator>Бойко</dc:creator>
  <cp:lastModifiedBy>nastya.cherepneva</cp:lastModifiedBy>
  <cp:revision>36</cp:revision>
  <dcterms:created xsi:type="dcterms:W3CDTF">2011-09-20T03:10:05Z</dcterms:created>
  <dcterms:modified xsi:type="dcterms:W3CDTF">2012-07-09T09:33:13Z</dcterms:modified>
</cp:coreProperties>
</file>