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B2D09"/>
    <a:srgbClr val="FFFFFF"/>
    <a:srgbClr val="28AF21"/>
    <a:srgbClr val="C4C907"/>
    <a:srgbClr val="6EA32D"/>
    <a:srgbClr val="D2FC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5B966D-89CF-4CB2-A66C-6A6943F9705E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F6C85C-6367-4D71-A3DF-BA0F97E002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432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D2FCB6"/>
                </a:solidFill>
              </a:rPr>
              <a:t>3 класс</a:t>
            </a:r>
            <a:br>
              <a:rPr lang="ru-RU" dirty="0" smtClean="0">
                <a:solidFill>
                  <a:srgbClr val="D2FCB6"/>
                </a:solidFill>
              </a:rPr>
            </a:br>
            <a:r>
              <a:rPr lang="ru-RU" sz="4000" b="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(УМК «Школа России»)</a:t>
            </a:r>
            <a:endParaRPr lang="ru-RU" sz="4000" b="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550070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B2D09"/>
                </a:solidFill>
              </a:rPr>
              <a:t>Составила: Крестовская Наталья Геннадьевна</a:t>
            </a:r>
            <a:endParaRPr lang="ru-RU" dirty="0">
              <a:solidFill>
                <a:srgbClr val="0B2D0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3284529" cy="331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ама\248194_d43b4e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114"/>
            <a:ext cx="9144000" cy="69021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714356"/>
            <a:ext cx="75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Скоро птицы вернутся в родные края.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857364"/>
            <a:ext cx="121444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643182"/>
            <a:ext cx="121444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500438"/>
            <a:ext cx="128588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Кому?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357694"/>
            <a:ext cx="11430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214950"/>
            <a:ext cx="11430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6072206"/>
            <a:ext cx="13573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ком?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71472" y="857232"/>
            <a:ext cx="8001056" cy="5572164"/>
          </a:xfrm>
          <a:prstGeom prst="horizontalScroll">
            <a:avLst>
              <a:gd name="adj" fmla="val 141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День за днём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наряднее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пишет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картины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художница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Весна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поляне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краской синей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вывела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она лужу большую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Вокруг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появились первые </a:t>
            </a:r>
            <a:r>
              <a:rPr lang="ru-RU" sz="3600" b="1" i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цветы подснежников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 медуницы</a:t>
            </a:r>
            <a:r>
              <a:rPr lang="ru-RU" sz="3600" b="1" dirty="0" smtClean="0">
                <a:solidFill>
                  <a:srgbClr val="0B2D0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B2D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28599"/>
            <a:ext cx="2342233" cy="17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0" y="-1"/>
          <a:ext cx="9144000" cy="6843889"/>
        </p:xfrm>
        <a:graphic>
          <a:graphicData uri="http://schemas.openxmlformats.org/presentationml/2006/ole">
            <p:oleObj spid="_x0000_s3073" name="Слайд" r:id="rId3" imgW="4570378" imgH="3427533" progId="PowerPoint.Slide.12">
              <p:embed/>
            </p:oleObj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429552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«Куча мала»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000240"/>
            <a:ext cx="1837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Пч.ла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окрес.ность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214686"/>
            <a:ext cx="3094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трос.ник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335756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гн.здо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1" y="44291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в.рхушка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492919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чес.ность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 r="2124" b="3472"/>
          <a:stretch>
            <a:fillRect/>
          </a:stretch>
        </p:blipFill>
        <p:spPr bwMode="auto">
          <a:xfrm>
            <a:off x="2779792" y="1743190"/>
            <a:ext cx="3292406" cy="397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429552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«Куча мала»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214554"/>
            <a:ext cx="140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пчела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2500306"/>
            <a:ext cx="275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окрестность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3571877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тростник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500439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гнездо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643446"/>
            <a:ext cx="271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верхушка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4643447"/>
            <a:ext cx="257176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357158" y="1285860"/>
            <a:ext cx="7858180" cy="4857784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Страница 89,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упражнение 92.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14282" y="0"/>
            <a:ext cx="3357586" cy="167619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Мама\Картинки\QER7CAQ14BBOCAVEYH0LCAPYVDE8CAJKGBD5CA1IM1SMCAVU8ZVICAQ4YC8RCAF2PFPXCAO3VSYPCA0MBUHNCAYK0CA8CAYOZRFICAUYC2X3CALLEOB7CAQAKWJPCAVRB2DJCA5EUAQLCAIECM8ICA7ZIY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261382" cy="6858000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214282" y="214290"/>
            <a:ext cx="3143272" cy="1319024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071678"/>
            <a:ext cx="6572296" cy="29289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2357430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вызвало затруднение на уроке?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28612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Какое задание больше всего понравилось?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1000108"/>
            <a:ext cx="5786446" cy="2357454"/>
          </a:xfrm>
        </p:spPr>
        <p:txBody>
          <a:bodyPr/>
          <a:lstStyle/>
          <a:p>
            <a:r>
              <a:rPr lang="ru-RU" dirty="0" smtClean="0"/>
              <a:t>                                          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Тема:</a:t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Имя существительное.</a:t>
            </a:r>
            <a:endParaRPr lang="ru-RU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Волна 3"/>
          <p:cNvSpPr/>
          <p:nvPr/>
        </p:nvSpPr>
        <p:spPr>
          <a:xfrm rot="11092790" flipV="1">
            <a:off x="0" y="4857760"/>
            <a:ext cx="9144000" cy="2000240"/>
          </a:xfrm>
          <a:prstGeom prst="wave">
            <a:avLst>
              <a:gd name="adj1" fmla="val 20000"/>
              <a:gd name="adj2" fmla="val 29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429264"/>
            <a:ext cx="9144000" cy="9286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FF"/>
                </a:solidFill>
              </a:rPr>
              <a:t>Изменение по вопросам имён существительных</a:t>
            </a:r>
            <a:endParaRPr lang="ru-RU" sz="2800" b="1" dirty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2927339" cy="295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ама\RQH2CAYGY7NJCA314JUDCADDROC9CAD52E61CAPB6JUKCA8KJ3YHCA87WO94CA86N04XCADCMNADCAJY5UUBCAI3BBSZCAGM78IYCAY0PQ46CAKPWUSRCA2HCXH7CA2HIT8FCASD7VCOCAHI01TACAOW3EJ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0"/>
            <a:ext cx="9222832" cy="68722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214422"/>
            <a:ext cx="88582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Вот и прошёл последний месяц зимы. Воробьи весело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щебечут на ветках деревьев. Любопытная сорока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подсела недалеко от них, пытаясь услышать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последние новости. Погода всё чаще и чаще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удивляет своими сюрпризами. Прощай, февраль! На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улице до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поздна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слышится крик, шум детворы.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2643174" y="0"/>
            <a:ext cx="4000528" cy="1184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 Black" pitchFamily="34" charset="0"/>
                <a:cs typeface="Aharoni" pitchFamily="2" charset="-79"/>
              </a:rPr>
              <a:t>Словарь</a:t>
            </a:r>
            <a:endParaRPr lang="ru-RU" sz="4000" b="1" dirty="0">
              <a:solidFill>
                <a:srgbClr val="FF0066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2428860" y="0"/>
            <a:ext cx="4429156" cy="16430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66"/>
                </a:solidFill>
                <a:latin typeface="Arial Black" pitchFamily="34" charset="0"/>
              </a:rPr>
              <a:t>Словарь</a:t>
            </a:r>
            <a:endParaRPr lang="ru-RU" sz="4000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000240"/>
            <a:ext cx="1713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2428868"/>
            <a:ext cx="1563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50043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4000504"/>
            <a:ext cx="2079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бьи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6644" y="3071810"/>
            <a:ext cx="1754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5572140"/>
            <a:ext cx="2149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враль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4857760"/>
            <a:ext cx="1702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ru-RU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Василина\Сказочные герои\fe520e50b1e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69" y="571480"/>
            <a:ext cx="6069029" cy="5937125"/>
          </a:xfrm>
          <a:prstGeom prst="rect">
            <a:avLst/>
          </a:prstGeom>
          <a:noFill/>
        </p:spPr>
      </p:pic>
      <p:sp>
        <p:nvSpPr>
          <p:cNvPr id="4" name="Пятно 1 3"/>
          <p:cNvSpPr/>
          <p:nvPr/>
        </p:nvSpPr>
        <p:spPr>
          <a:xfrm>
            <a:off x="4286248" y="928670"/>
            <a:ext cx="4857752" cy="45720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Arial Black" pitchFamily="34" charset="0"/>
              </a:rPr>
              <a:t>Весна</a:t>
            </a:r>
            <a:endParaRPr lang="ru-RU" sz="5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214290"/>
            <a:ext cx="2285984" cy="1071570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Мама\Картинки\AERGCAG4MS6GCAL6O87GCAA2CTXACAD1M3LTCANEZYEZCAHT096LCA08M4M9CAFLX5YSCAGRD43SCAR0N1JFCAX9NT12CA414DF4CAIU71G7CAQIWATECA1L1PJPCAB04VH6CAQQ863JCA1FAB4MCAP90O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822" y="0"/>
            <a:ext cx="9184823" cy="6858000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428596" y="357166"/>
            <a:ext cx="8358246" cy="650083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357298"/>
            <a:ext cx="62374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Пришла, улыбнулась - утихли метели,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Позванивать стал колокольчик капели.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Река пробудилась, растаяли льды.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Наряд белоснежный надели сады.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Взревев за работу взялись трактора,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птицы пропели: «Вить гнёзда пора!»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071678"/>
            <a:ext cx="1638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271462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колокольчик 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1857364"/>
            <a:ext cx="1643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капель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857628"/>
            <a:ext cx="1136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3500438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лёд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3000372"/>
            <a:ext cx="142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наряд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000504"/>
            <a:ext cx="860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5214950"/>
            <a:ext cx="158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5286388"/>
            <a:ext cx="1876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трактор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4572008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птица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6072206"/>
            <a:ext cx="150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гнездо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0" y="0"/>
            <a:ext cx="3143240" cy="1571612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071678"/>
            <a:ext cx="1638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271462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колокольчик 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1857364"/>
            <a:ext cx="1643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капель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857628"/>
            <a:ext cx="1136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3500438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лёд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3071810"/>
            <a:ext cx="142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наряд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000504"/>
            <a:ext cx="860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сад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5214950"/>
            <a:ext cx="158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5286388"/>
            <a:ext cx="1876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трактор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4572008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птица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6072206"/>
            <a:ext cx="150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гнездо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0" y="0"/>
            <a:ext cx="3143240" cy="1571612"/>
          </a:xfrm>
          <a:prstGeom prst="horizont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52 -0.23075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5.49133E-6 L -0.12604 -0.1993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29 -0.04786 L 0.07014 -0.1526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43 -0.07352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77457E-6 L -0.3066 0.066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50867E-6 L -0.2125 -4.5086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4 0 " pathEditMode="relative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4971E-6 L 0.50208 0.160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ма\Картинки\AERGCAG4MS6GCAL6O87GCAA2CTXACAD1M3LTCANEZYEZCAHT096LCA08M4M9CAFLX5YSCAGRD43SCAR0N1JFCAX9NT12CA414DF4CAIU71G7CAQIWATECA1L1PJPCAB04VH6CAQQ863JCA1FAB4MCAP90O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407" cy="685800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14282" y="0"/>
            <a:ext cx="2928958" cy="1428736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142984"/>
            <a:ext cx="6770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Наряд белоснежный надели сады.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857364"/>
            <a:ext cx="121444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643182"/>
            <a:ext cx="121444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Чего?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500438"/>
            <a:ext cx="128588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Чему?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357694"/>
            <a:ext cx="11430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214950"/>
            <a:ext cx="11430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6072206"/>
            <a:ext cx="13573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чём?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253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Поток</vt:lpstr>
      <vt:lpstr>Слайд</vt:lpstr>
      <vt:lpstr>Русский язык 3 класс (УМК «Школа России»)</vt:lpstr>
      <vt:lpstr>                                           Тема: Имя существительное.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«Куча мала»</vt:lpstr>
      <vt:lpstr>«Куча мала»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 3 класс (Школа России)</dc:title>
  <dc:creator>дом</dc:creator>
  <cp:lastModifiedBy>дом</cp:lastModifiedBy>
  <cp:revision>37</cp:revision>
  <dcterms:created xsi:type="dcterms:W3CDTF">2012-01-30T08:13:56Z</dcterms:created>
  <dcterms:modified xsi:type="dcterms:W3CDTF">2012-01-30T16:01:53Z</dcterms:modified>
</cp:coreProperties>
</file>