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4" r:id="rId3"/>
    <p:sldId id="345" r:id="rId4"/>
    <p:sldId id="346" r:id="rId5"/>
    <p:sldId id="347" r:id="rId6"/>
    <p:sldId id="332" r:id="rId7"/>
    <p:sldId id="348" r:id="rId8"/>
    <p:sldId id="355" r:id="rId9"/>
    <p:sldId id="349" r:id="rId10"/>
    <p:sldId id="259" r:id="rId11"/>
    <p:sldId id="264" r:id="rId12"/>
    <p:sldId id="350" r:id="rId13"/>
    <p:sldId id="351" r:id="rId14"/>
    <p:sldId id="304" r:id="rId15"/>
    <p:sldId id="354" r:id="rId16"/>
    <p:sldId id="344" r:id="rId17"/>
    <p:sldId id="260" r:id="rId18"/>
    <p:sldId id="329" r:id="rId19"/>
    <p:sldId id="335" r:id="rId20"/>
    <p:sldId id="296" r:id="rId21"/>
    <p:sldId id="263" r:id="rId22"/>
    <p:sldId id="356" r:id="rId23"/>
    <p:sldId id="261" r:id="rId24"/>
    <p:sldId id="338" r:id="rId25"/>
    <p:sldId id="287" r:id="rId26"/>
    <p:sldId id="330" r:id="rId27"/>
    <p:sldId id="300" r:id="rId28"/>
    <p:sldId id="352" r:id="rId29"/>
    <p:sldId id="313" r:id="rId30"/>
    <p:sldId id="358" r:id="rId31"/>
    <p:sldId id="359" r:id="rId32"/>
    <p:sldId id="268" r:id="rId33"/>
    <p:sldId id="353" r:id="rId34"/>
    <p:sldId id="266" r:id="rId35"/>
    <p:sldId id="361" r:id="rId36"/>
    <p:sldId id="276" r:id="rId37"/>
    <p:sldId id="274" r:id="rId38"/>
    <p:sldId id="343" r:id="rId39"/>
    <p:sldId id="362" r:id="rId40"/>
    <p:sldId id="360" r:id="rId41"/>
    <p:sldId id="364" r:id="rId42"/>
    <p:sldId id="34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47" autoAdjust="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1C84C-A142-4AEA-866B-47ED03D5899C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F2225E1-B24C-43D4-9126-0B57B9D759E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Segoe Print" pitchFamily="2" charset="0"/>
            </a:rPr>
            <a:t>Республиканская пионерская организация</a:t>
          </a:r>
          <a:endParaRPr lang="ru-RU" b="1" dirty="0">
            <a:solidFill>
              <a:srgbClr val="FF0000"/>
            </a:solidFill>
            <a:latin typeface="Segoe Print" pitchFamily="2" charset="0"/>
          </a:endParaRPr>
        </a:p>
      </dgm:t>
    </dgm:pt>
    <dgm:pt modelId="{CA0009F0-B21D-4217-A8A1-4227D8171CBD}" type="parTrans" cxnId="{29329A00-9B79-48BD-A9E1-A88A1F92FA1E}">
      <dgm:prSet/>
      <dgm:spPr/>
      <dgm:t>
        <a:bodyPr/>
        <a:lstStyle/>
        <a:p>
          <a:endParaRPr lang="ru-RU"/>
        </a:p>
      </dgm:t>
    </dgm:pt>
    <dgm:pt modelId="{FA032996-094E-4B5D-AD9A-83BA73138B89}" type="sibTrans" cxnId="{29329A00-9B79-48BD-A9E1-A88A1F92FA1E}">
      <dgm:prSet/>
      <dgm:spPr/>
      <dgm:t>
        <a:bodyPr/>
        <a:lstStyle/>
        <a:p>
          <a:endParaRPr lang="ru-RU"/>
        </a:p>
      </dgm:t>
    </dgm:pt>
    <dgm:pt modelId="{AE3A5B45-3BFB-4326-A6A4-BB236498A75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Segoe Print" pitchFamily="2" charset="0"/>
            </a:rPr>
            <a:t>Краевая пионерская организация</a:t>
          </a:r>
          <a:endParaRPr lang="ru-RU" b="1" dirty="0">
            <a:solidFill>
              <a:srgbClr val="FF0000"/>
            </a:solidFill>
            <a:latin typeface="Segoe Print" pitchFamily="2" charset="0"/>
          </a:endParaRPr>
        </a:p>
      </dgm:t>
    </dgm:pt>
    <dgm:pt modelId="{ED99D024-7576-49B9-9384-715D8CD13965}" type="parTrans" cxnId="{5ED4FFC1-D665-4F37-AED4-0AAE6BBEE46C}">
      <dgm:prSet/>
      <dgm:spPr/>
      <dgm:t>
        <a:bodyPr/>
        <a:lstStyle/>
        <a:p>
          <a:endParaRPr lang="ru-RU"/>
        </a:p>
      </dgm:t>
    </dgm:pt>
    <dgm:pt modelId="{3CB2B9E4-14DA-4491-B2C7-ED897699B966}" type="sibTrans" cxnId="{5ED4FFC1-D665-4F37-AED4-0AAE6BBEE46C}">
      <dgm:prSet/>
      <dgm:spPr/>
      <dgm:t>
        <a:bodyPr/>
        <a:lstStyle/>
        <a:p>
          <a:endParaRPr lang="ru-RU"/>
        </a:p>
      </dgm:t>
    </dgm:pt>
    <dgm:pt modelId="{558739FD-ACFB-4A48-9730-6EB94366EFF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Segoe Print" pitchFamily="2" charset="0"/>
            </a:rPr>
            <a:t>Областная пионерская </a:t>
          </a:r>
          <a:r>
            <a:rPr lang="ru-RU" b="1" dirty="0" err="1" smtClean="0">
              <a:solidFill>
                <a:srgbClr val="FF0000"/>
              </a:solidFill>
              <a:latin typeface="Segoe Print" pitchFamily="2" charset="0"/>
            </a:rPr>
            <a:t>организацияОкружорганизация</a:t>
          </a:r>
          <a:endParaRPr lang="ru-RU" b="1" dirty="0">
            <a:solidFill>
              <a:srgbClr val="FF0000"/>
            </a:solidFill>
            <a:latin typeface="Segoe Print" pitchFamily="2" charset="0"/>
          </a:endParaRPr>
        </a:p>
      </dgm:t>
    </dgm:pt>
    <dgm:pt modelId="{FF013257-6ADB-4F4F-956B-F55F8A5D227D}" type="parTrans" cxnId="{2355FF13-9905-47FA-849D-C2F06943975D}">
      <dgm:prSet/>
      <dgm:spPr/>
      <dgm:t>
        <a:bodyPr/>
        <a:lstStyle/>
        <a:p>
          <a:endParaRPr lang="ru-RU"/>
        </a:p>
      </dgm:t>
    </dgm:pt>
    <dgm:pt modelId="{A92649CB-7784-42BE-BC6A-D7F1A20A3599}" type="sibTrans" cxnId="{2355FF13-9905-47FA-849D-C2F06943975D}">
      <dgm:prSet/>
      <dgm:spPr/>
      <dgm:t>
        <a:bodyPr/>
        <a:lstStyle/>
        <a:p>
          <a:endParaRPr lang="ru-RU"/>
        </a:p>
      </dgm:t>
    </dgm:pt>
    <dgm:pt modelId="{3B6AC788-3BDA-4BFC-A0DA-CED4C354F450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Segoe Print" pitchFamily="2" charset="0"/>
            </a:rPr>
            <a:t>Городская пионерская организация</a:t>
          </a:r>
          <a:endParaRPr lang="ru-RU" b="1" dirty="0">
            <a:solidFill>
              <a:srgbClr val="FF0000"/>
            </a:solidFill>
            <a:latin typeface="Segoe Print" pitchFamily="2" charset="0"/>
          </a:endParaRPr>
        </a:p>
      </dgm:t>
    </dgm:pt>
    <dgm:pt modelId="{D473B221-7D7D-449B-8AC1-6E05312DE33C}" type="parTrans" cxnId="{DAB0A2CF-2F20-4708-BA2E-F9C392867ACB}">
      <dgm:prSet/>
      <dgm:spPr/>
    </dgm:pt>
    <dgm:pt modelId="{6B5EDD2E-384E-497E-8C65-A5603C22B2C2}" type="sibTrans" cxnId="{DAB0A2CF-2F20-4708-BA2E-F9C392867ACB}">
      <dgm:prSet/>
      <dgm:spPr/>
    </dgm:pt>
    <dgm:pt modelId="{C3FDB53F-0B40-4CC1-982B-FDF0DC1B2169}" type="pres">
      <dgm:prSet presAssocID="{0E51C84C-A142-4AEA-866B-47ED03D589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3127A-D25C-4711-A854-E1949156DC60}" type="pres">
      <dgm:prSet presAssocID="{3B6AC788-3BDA-4BFC-A0DA-CED4C354F450}" presName="boxAndChildren" presStyleCnt="0"/>
      <dgm:spPr/>
    </dgm:pt>
    <dgm:pt modelId="{74B5B8F0-A238-43D8-B277-430C1CADB99D}" type="pres">
      <dgm:prSet presAssocID="{3B6AC788-3BDA-4BFC-A0DA-CED4C354F450}" presName="parentTextBox" presStyleLbl="node1" presStyleIdx="0" presStyleCnt="4"/>
      <dgm:spPr/>
      <dgm:t>
        <a:bodyPr/>
        <a:lstStyle/>
        <a:p>
          <a:endParaRPr lang="ru-RU"/>
        </a:p>
      </dgm:t>
    </dgm:pt>
    <dgm:pt modelId="{CA36988A-64C8-41F4-817D-DE35322BF4EA}" type="pres">
      <dgm:prSet presAssocID="{A92649CB-7784-42BE-BC6A-D7F1A20A3599}" presName="sp" presStyleCnt="0"/>
      <dgm:spPr/>
    </dgm:pt>
    <dgm:pt modelId="{87795C4D-9422-4A9C-B432-F4D32B274C87}" type="pres">
      <dgm:prSet presAssocID="{558739FD-ACFB-4A48-9730-6EB94366EFFD}" presName="arrowAndChildren" presStyleCnt="0"/>
      <dgm:spPr/>
    </dgm:pt>
    <dgm:pt modelId="{EEAF2B64-0AA8-4BA0-A01D-2A50C9D6149E}" type="pres">
      <dgm:prSet presAssocID="{558739FD-ACFB-4A48-9730-6EB94366EFF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05ABB46-2A51-42DB-AA50-7C388D4C640B}" type="pres">
      <dgm:prSet presAssocID="{3CB2B9E4-14DA-4491-B2C7-ED897699B966}" presName="sp" presStyleCnt="0"/>
      <dgm:spPr/>
    </dgm:pt>
    <dgm:pt modelId="{C308BF0A-F63A-4B78-921F-763428A5A61B}" type="pres">
      <dgm:prSet presAssocID="{AE3A5B45-3BFB-4326-A6A4-BB236498A758}" presName="arrowAndChildren" presStyleCnt="0"/>
      <dgm:spPr/>
    </dgm:pt>
    <dgm:pt modelId="{82413E13-408A-4280-8154-A24620C2542B}" type="pres">
      <dgm:prSet presAssocID="{AE3A5B45-3BFB-4326-A6A4-BB236498A75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9E0B1BD-8F9E-4C4A-9C1E-4995A0C1D621}" type="pres">
      <dgm:prSet presAssocID="{FA032996-094E-4B5D-AD9A-83BA73138B89}" presName="sp" presStyleCnt="0"/>
      <dgm:spPr/>
    </dgm:pt>
    <dgm:pt modelId="{4A1E4401-D73A-4287-8ED3-E21FF944ED78}" type="pres">
      <dgm:prSet presAssocID="{4F2225E1-B24C-43D4-9126-0B57B9D759EF}" presName="arrowAndChildren" presStyleCnt="0"/>
      <dgm:spPr/>
    </dgm:pt>
    <dgm:pt modelId="{21BCEC16-4878-4E46-B83C-C2FD328076C1}" type="pres">
      <dgm:prSet presAssocID="{4F2225E1-B24C-43D4-9126-0B57B9D759E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C1A4C67F-84CD-4C09-932B-E805F7C4AC97}" type="presOf" srcId="{0E51C84C-A142-4AEA-866B-47ED03D5899C}" destId="{C3FDB53F-0B40-4CC1-982B-FDF0DC1B2169}" srcOrd="0" destOrd="0" presId="urn:microsoft.com/office/officeart/2005/8/layout/process4"/>
    <dgm:cxn modelId="{28EB8C1B-3A7D-406D-B876-AC3E0A94B41D}" type="presOf" srcId="{AE3A5B45-3BFB-4326-A6A4-BB236498A758}" destId="{82413E13-408A-4280-8154-A24620C2542B}" srcOrd="0" destOrd="0" presId="urn:microsoft.com/office/officeart/2005/8/layout/process4"/>
    <dgm:cxn modelId="{2355FF13-9905-47FA-849D-C2F06943975D}" srcId="{0E51C84C-A142-4AEA-866B-47ED03D5899C}" destId="{558739FD-ACFB-4A48-9730-6EB94366EFFD}" srcOrd="2" destOrd="0" parTransId="{FF013257-6ADB-4F4F-956B-F55F8A5D227D}" sibTransId="{A92649CB-7784-42BE-BC6A-D7F1A20A3599}"/>
    <dgm:cxn modelId="{29329A00-9B79-48BD-A9E1-A88A1F92FA1E}" srcId="{0E51C84C-A142-4AEA-866B-47ED03D5899C}" destId="{4F2225E1-B24C-43D4-9126-0B57B9D759EF}" srcOrd="0" destOrd="0" parTransId="{CA0009F0-B21D-4217-A8A1-4227D8171CBD}" sibTransId="{FA032996-094E-4B5D-AD9A-83BA73138B89}"/>
    <dgm:cxn modelId="{F89E5B00-F4C0-4895-9687-55F60A1CBD28}" type="presOf" srcId="{4F2225E1-B24C-43D4-9126-0B57B9D759EF}" destId="{21BCEC16-4878-4E46-B83C-C2FD328076C1}" srcOrd="0" destOrd="0" presId="urn:microsoft.com/office/officeart/2005/8/layout/process4"/>
    <dgm:cxn modelId="{DAB0A2CF-2F20-4708-BA2E-F9C392867ACB}" srcId="{0E51C84C-A142-4AEA-866B-47ED03D5899C}" destId="{3B6AC788-3BDA-4BFC-A0DA-CED4C354F450}" srcOrd="3" destOrd="0" parTransId="{D473B221-7D7D-449B-8AC1-6E05312DE33C}" sibTransId="{6B5EDD2E-384E-497E-8C65-A5603C22B2C2}"/>
    <dgm:cxn modelId="{483D9924-1A4F-49AA-B8A3-AC21E63607BE}" type="presOf" srcId="{558739FD-ACFB-4A48-9730-6EB94366EFFD}" destId="{EEAF2B64-0AA8-4BA0-A01D-2A50C9D6149E}" srcOrd="0" destOrd="0" presId="urn:microsoft.com/office/officeart/2005/8/layout/process4"/>
    <dgm:cxn modelId="{5ED4FFC1-D665-4F37-AED4-0AAE6BBEE46C}" srcId="{0E51C84C-A142-4AEA-866B-47ED03D5899C}" destId="{AE3A5B45-3BFB-4326-A6A4-BB236498A758}" srcOrd="1" destOrd="0" parTransId="{ED99D024-7576-49B9-9384-715D8CD13965}" sibTransId="{3CB2B9E4-14DA-4491-B2C7-ED897699B966}"/>
    <dgm:cxn modelId="{A9B2D3C1-341B-4052-92CD-6CA9D9972CE1}" type="presOf" srcId="{3B6AC788-3BDA-4BFC-A0DA-CED4C354F450}" destId="{74B5B8F0-A238-43D8-B277-430C1CADB99D}" srcOrd="0" destOrd="0" presId="urn:microsoft.com/office/officeart/2005/8/layout/process4"/>
    <dgm:cxn modelId="{BD8BA9BA-4E0B-46B8-A889-C7B70A1D3B2C}" type="presParOf" srcId="{C3FDB53F-0B40-4CC1-982B-FDF0DC1B2169}" destId="{3A83127A-D25C-4711-A854-E1949156DC60}" srcOrd="0" destOrd="0" presId="urn:microsoft.com/office/officeart/2005/8/layout/process4"/>
    <dgm:cxn modelId="{835D63D6-AEAE-4272-90F2-BC38195F7285}" type="presParOf" srcId="{3A83127A-D25C-4711-A854-E1949156DC60}" destId="{74B5B8F0-A238-43D8-B277-430C1CADB99D}" srcOrd="0" destOrd="0" presId="urn:microsoft.com/office/officeart/2005/8/layout/process4"/>
    <dgm:cxn modelId="{EACCB370-8859-4B78-888B-360A80CB54AD}" type="presParOf" srcId="{C3FDB53F-0B40-4CC1-982B-FDF0DC1B2169}" destId="{CA36988A-64C8-41F4-817D-DE35322BF4EA}" srcOrd="1" destOrd="0" presId="urn:microsoft.com/office/officeart/2005/8/layout/process4"/>
    <dgm:cxn modelId="{2618100C-E497-44F2-A7C7-411A3D6ACC56}" type="presParOf" srcId="{C3FDB53F-0B40-4CC1-982B-FDF0DC1B2169}" destId="{87795C4D-9422-4A9C-B432-F4D32B274C87}" srcOrd="2" destOrd="0" presId="urn:microsoft.com/office/officeart/2005/8/layout/process4"/>
    <dgm:cxn modelId="{02C9CDB2-6C94-4B2E-A84B-779C338A451B}" type="presParOf" srcId="{87795C4D-9422-4A9C-B432-F4D32B274C87}" destId="{EEAF2B64-0AA8-4BA0-A01D-2A50C9D6149E}" srcOrd="0" destOrd="0" presId="urn:microsoft.com/office/officeart/2005/8/layout/process4"/>
    <dgm:cxn modelId="{FCC9DD8F-213E-4C43-9F62-A918B6EE8178}" type="presParOf" srcId="{C3FDB53F-0B40-4CC1-982B-FDF0DC1B2169}" destId="{105ABB46-2A51-42DB-AA50-7C388D4C640B}" srcOrd="3" destOrd="0" presId="urn:microsoft.com/office/officeart/2005/8/layout/process4"/>
    <dgm:cxn modelId="{C4F35CC9-7BBF-46CD-AE7E-7C89B67B5B0A}" type="presParOf" srcId="{C3FDB53F-0B40-4CC1-982B-FDF0DC1B2169}" destId="{C308BF0A-F63A-4B78-921F-763428A5A61B}" srcOrd="4" destOrd="0" presId="urn:microsoft.com/office/officeart/2005/8/layout/process4"/>
    <dgm:cxn modelId="{CA37DF03-1317-488E-B571-32EC79C24456}" type="presParOf" srcId="{C308BF0A-F63A-4B78-921F-763428A5A61B}" destId="{82413E13-408A-4280-8154-A24620C2542B}" srcOrd="0" destOrd="0" presId="urn:microsoft.com/office/officeart/2005/8/layout/process4"/>
    <dgm:cxn modelId="{44CCE80E-1354-474B-B7BB-691179FCC53A}" type="presParOf" srcId="{C3FDB53F-0B40-4CC1-982B-FDF0DC1B2169}" destId="{89E0B1BD-8F9E-4C4A-9C1E-4995A0C1D621}" srcOrd="5" destOrd="0" presId="urn:microsoft.com/office/officeart/2005/8/layout/process4"/>
    <dgm:cxn modelId="{2B1A4D53-3E3F-4EFF-A66F-9E0921C997D2}" type="presParOf" srcId="{C3FDB53F-0B40-4CC1-982B-FDF0DC1B2169}" destId="{4A1E4401-D73A-4287-8ED3-E21FF944ED78}" srcOrd="6" destOrd="0" presId="urn:microsoft.com/office/officeart/2005/8/layout/process4"/>
    <dgm:cxn modelId="{6F5F8655-911F-471B-A21E-7A4C6750BEB0}" type="presParOf" srcId="{4A1E4401-D73A-4287-8ED3-E21FF944ED78}" destId="{21BCEC16-4878-4E46-B83C-C2FD328076C1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34F8F-15D8-47E0-82AF-FC333E68B04A}" type="doc">
      <dgm:prSet loTypeId="urn:microsoft.com/office/officeart/2005/8/layout/pyramid3" loCatId="pyramid" qsTypeId="urn:microsoft.com/office/officeart/2005/8/quickstyle/simple1" qsCatId="simple" csTypeId="urn:microsoft.com/office/officeart/2005/8/colors/accent2_1" csCatId="accent2" phldr="1"/>
      <dgm:spPr/>
    </dgm:pt>
    <dgm:pt modelId="{31388E56-6666-4000-A128-FE21966F7D58}">
      <dgm:prSet phldrT="[Текст]" custT="1"/>
      <dgm:spPr/>
      <dgm:t>
        <a:bodyPr/>
        <a:lstStyle/>
        <a:p>
          <a:r>
            <a:rPr lang="ru-RU" sz="2800" b="1" dirty="0" smtClean="0">
              <a:latin typeface="Segoe Print" pitchFamily="2" charset="0"/>
            </a:rPr>
            <a:t> </a:t>
          </a:r>
        </a:p>
        <a:p>
          <a:r>
            <a:rPr lang="ru-RU" sz="2800" b="1" dirty="0" smtClean="0">
              <a:solidFill>
                <a:srgbClr val="FF0000"/>
              </a:solidFill>
              <a:latin typeface="Segoe Print" pitchFamily="2" charset="0"/>
            </a:rPr>
            <a:t>Пионерская дружина</a:t>
          </a:r>
        </a:p>
        <a:p>
          <a:endParaRPr lang="ru-RU" sz="2000" b="1" dirty="0">
            <a:solidFill>
              <a:srgbClr val="FF0000"/>
            </a:solidFill>
            <a:latin typeface="Segoe Print" pitchFamily="2" charset="0"/>
          </a:endParaRPr>
        </a:p>
      </dgm:t>
    </dgm:pt>
    <dgm:pt modelId="{CC455B54-9901-49F9-B62D-42A82D4F948D}" type="parTrans" cxnId="{0EC0B696-014F-4747-BF8D-A0F24740E7A4}">
      <dgm:prSet/>
      <dgm:spPr/>
      <dgm:t>
        <a:bodyPr/>
        <a:lstStyle/>
        <a:p>
          <a:endParaRPr lang="ru-RU"/>
        </a:p>
      </dgm:t>
    </dgm:pt>
    <dgm:pt modelId="{EB03AE9E-1424-4801-B99D-6FD7CD959277}" type="sibTrans" cxnId="{0EC0B696-014F-4747-BF8D-A0F24740E7A4}">
      <dgm:prSet/>
      <dgm:spPr/>
      <dgm:t>
        <a:bodyPr/>
        <a:lstStyle/>
        <a:p>
          <a:endParaRPr lang="ru-RU"/>
        </a:p>
      </dgm:t>
    </dgm:pt>
    <dgm:pt modelId="{EA0AEF30-ECCD-42FE-BF84-4FCC2F341996}">
      <dgm:prSet phldrT="[Текст]" custT="1"/>
      <dgm:spPr/>
      <dgm:t>
        <a:bodyPr/>
        <a:lstStyle/>
        <a:p>
          <a:endParaRPr lang="ru-RU" sz="2800" b="1" dirty="0" smtClean="0">
            <a:solidFill>
              <a:srgbClr val="FF0000"/>
            </a:solidFill>
            <a:latin typeface="Segoe Print" pitchFamily="2" charset="0"/>
          </a:endParaRPr>
        </a:p>
        <a:p>
          <a:r>
            <a:rPr lang="ru-RU" sz="2800" b="1" dirty="0" smtClean="0">
              <a:solidFill>
                <a:srgbClr val="FF0000"/>
              </a:solidFill>
              <a:latin typeface="Segoe Print" pitchFamily="2" charset="0"/>
            </a:rPr>
            <a:t>Пионерский отряд</a:t>
          </a:r>
        </a:p>
        <a:p>
          <a:endParaRPr lang="ru-RU" sz="2800" b="1" dirty="0">
            <a:solidFill>
              <a:srgbClr val="FF0000"/>
            </a:solidFill>
            <a:latin typeface="Segoe Print" pitchFamily="2" charset="0"/>
          </a:endParaRPr>
        </a:p>
      </dgm:t>
    </dgm:pt>
    <dgm:pt modelId="{31B90FD1-7166-4227-A3DF-9A987FA0EAA4}" type="parTrans" cxnId="{B35DFA8E-DBDD-4748-A2AC-2C3532CCD75D}">
      <dgm:prSet/>
      <dgm:spPr/>
      <dgm:t>
        <a:bodyPr/>
        <a:lstStyle/>
        <a:p>
          <a:endParaRPr lang="ru-RU"/>
        </a:p>
      </dgm:t>
    </dgm:pt>
    <dgm:pt modelId="{8F975C12-F025-470B-B601-241A595AC5F0}" type="sibTrans" cxnId="{B35DFA8E-DBDD-4748-A2AC-2C3532CCD75D}">
      <dgm:prSet/>
      <dgm:spPr/>
      <dgm:t>
        <a:bodyPr/>
        <a:lstStyle/>
        <a:p>
          <a:endParaRPr lang="ru-RU"/>
        </a:p>
      </dgm:t>
    </dgm:pt>
    <dgm:pt modelId="{23A204FB-816C-4C7D-B978-F04894EB9BC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Segoe Print" pitchFamily="2" charset="0"/>
            </a:rPr>
            <a:t>Пионерское</a:t>
          </a:r>
        </a:p>
        <a:p>
          <a:r>
            <a:rPr lang="ru-RU" sz="2800" b="1" dirty="0" smtClean="0">
              <a:solidFill>
                <a:srgbClr val="FF0000"/>
              </a:solidFill>
              <a:latin typeface="Segoe Print" pitchFamily="2" charset="0"/>
            </a:rPr>
            <a:t>звено</a:t>
          </a:r>
          <a:endParaRPr lang="ru-RU" sz="2800" b="1" dirty="0">
            <a:solidFill>
              <a:srgbClr val="FF0000"/>
            </a:solidFill>
            <a:latin typeface="Segoe Print" pitchFamily="2" charset="0"/>
          </a:endParaRPr>
        </a:p>
      </dgm:t>
    </dgm:pt>
    <dgm:pt modelId="{CDB81BB2-CD85-490B-83C4-0B814D7BA0AF}" type="parTrans" cxnId="{CBC16377-FA80-45D5-AC30-304C4A780DA9}">
      <dgm:prSet/>
      <dgm:spPr/>
      <dgm:t>
        <a:bodyPr/>
        <a:lstStyle/>
        <a:p>
          <a:endParaRPr lang="ru-RU"/>
        </a:p>
      </dgm:t>
    </dgm:pt>
    <dgm:pt modelId="{7794FB06-BFFF-485E-814B-EFCCD3D54221}" type="sibTrans" cxnId="{CBC16377-FA80-45D5-AC30-304C4A780DA9}">
      <dgm:prSet/>
      <dgm:spPr/>
      <dgm:t>
        <a:bodyPr/>
        <a:lstStyle/>
        <a:p>
          <a:endParaRPr lang="ru-RU"/>
        </a:p>
      </dgm:t>
    </dgm:pt>
    <dgm:pt modelId="{E2F6B32B-9CE1-4B3E-B8E5-14987FE974F2}" type="pres">
      <dgm:prSet presAssocID="{64434F8F-15D8-47E0-82AF-FC333E68B04A}" presName="Name0" presStyleCnt="0">
        <dgm:presLayoutVars>
          <dgm:dir/>
          <dgm:animLvl val="lvl"/>
          <dgm:resizeHandles val="exact"/>
        </dgm:presLayoutVars>
      </dgm:prSet>
      <dgm:spPr/>
    </dgm:pt>
    <dgm:pt modelId="{8316D761-4B49-4461-A17C-17E536A32478}" type="pres">
      <dgm:prSet presAssocID="{31388E56-6666-4000-A128-FE21966F7D58}" presName="Name8" presStyleCnt="0"/>
      <dgm:spPr/>
    </dgm:pt>
    <dgm:pt modelId="{138BBF72-DA56-4A5C-A28C-247C41E1629B}" type="pres">
      <dgm:prSet presAssocID="{31388E56-6666-4000-A128-FE21966F7D58}" presName="level" presStyleLbl="node1" presStyleIdx="0" presStyleCnt="3" custScaleY="589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CAF92-DE81-4B85-A0E7-7B116C047123}" type="pres">
      <dgm:prSet presAssocID="{31388E56-6666-4000-A128-FE21966F7D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4FB4-4FF9-43C6-923C-173C7F78AAFD}" type="pres">
      <dgm:prSet presAssocID="{EA0AEF30-ECCD-42FE-BF84-4FCC2F341996}" presName="Name8" presStyleCnt="0"/>
      <dgm:spPr/>
    </dgm:pt>
    <dgm:pt modelId="{7E6F0C52-CB7D-4091-89B8-033D5EC9F1E5}" type="pres">
      <dgm:prSet presAssocID="{EA0AEF30-ECCD-42FE-BF84-4FCC2F341996}" presName="level" presStyleLbl="node1" presStyleIdx="1" presStyleCnt="3" custScaleY="480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69ED3-9219-444E-96BE-0D68273DA18B}" type="pres">
      <dgm:prSet presAssocID="{EA0AEF30-ECCD-42FE-BF84-4FCC2F3419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767AD-56F8-45CE-B0BE-07ED7E58C2D3}" type="pres">
      <dgm:prSet presAssocID="{23A204FB-816C-4C7D-B978-F04894EB9BC4}" presName="Name8" presStyleCnt="0"/>
      <dgm:spPr/>
    </dgm:pt>
    <dgm:pt modelId="{AFA53348-E259-4563-9D15-F746BB427651}" type="pres">
      <dgm:prSet presAssocID="{23A204FB-816C-4C7D-B978-F04894EB9BC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B439A-728D-4668-A5F3-AA3E7BF5AD49}" type="pres">
      <dgm:prSet presAssocID="{23A204FB-816C-4C7D-B978-F04894EB9B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FFEED-C2A6-4991-8F6D-27A0F1EA0454}" type="presOf" srcId="{23A204FB-816C-4C7D-B978-F04894EB9BC4}" destId="{3FEB439A-728D-4668-A5F3-AA3E7BF5AD49}" srcOrd="1" destOrd="0" presId="urn:microsoft.com/office/officeart/2005/8/layout/pyramid3"/>
    <dgm:cxn modelId="{D4D3C89A-A60F-4D5B-817F-5B1F8751490D}" type="presOf" srcId="{EA0AEF30-ECCD-42FE-BF84-4FCC2F341996}" destId="{7E6F0C52-CB7D-4091-89B8-033D5EC9F1E5}" srcOrd="0" destOrd="0" presId="urn:microsoft.com/office/officeart/2005/8/layout/pyramid3"/>
    <dgm:cxn modelId="{B35DFA8E-DBDD-4748-A2AC-2C3532CCD75D}" srcId="{64434F8F-15D8-47E0-82AF-FC333E68B04A}" destId="{EA0AEF30-ECCD-42FE-BF84-4FCC2F341996}" srcOrd="1" destOrd="0" parTransId="{31B90FD1-7166-4227-A3DF-9A987FA0EAA4}" sibTransId="{8F975C12-F025-470B-B601-241A595AC5F0}"/>
    <dgm:cxn modelId="{257F9B44-8AEE-43E5-B392-1AD4882750F8}" type="presOf" srcId="{23A204FB-816C-4C7D-B978-F04894EB9BC4}" destId="{AFA53348-E259-4563-9D15-F746BB427651}" srcOrd="0" destOrd="0" presId="urn:microsoft.com/office/officeart/2005/8/layout/pyramid3"/>
    <dgm:cxn modelId="{55CCCD8B-D1DA-41BE-B0D6-AFA5EE0D3E62}" type="presOf" srcId="{64434F8F-15D8-47E0-82AF-FC333E68B04A}" destId="{E2F6B32B-9CE1-4B3E-B8E5-14987FE974F2}" srcOrd="0" destOrd="0" presId="urn:microsoft.com/office/officeart/2005/8/layout/pyramid3"/>
    <dgm:cxn modelId="{FC422CBF-445B-4B01-A1DC-1232EC2F4EC4}" type="presOf" srcId="{EA0AEF30-ECCD-42FE-BF84-4FCC2F341996}" destId="{F9269ED3-9219-444E-96BE-0D68273DA18B}" srcOrd="1" destOrd="0" presId="urn:microsoft.com/office/officeart/2005/8/layout/pyramid3"/>
    <dgm:cxn modelId="{FA5F3C4A-0AC2-41E6-9C2A-CFDB0B46465D}" type="presOf" srcId="{31388E56-6666-4000-A128-FE21966F7D58}" destId="{138BBF72-DA56-4A5C-A28C-247C41E1629B}" srcOrd="0" destOrd="0" presId="urn:microsoft.com/office/officeart/2005/8/layout/pyramid3"/>
    <dgm:cxn modelId="{C3D951AB-4C8E-4D4D-9542-E85CA45B2239}" type="presOf" srcId="{31388E56-6666-4000-A128-FE21966F7D58}" destId="{4B9CAF92-DE81-4B85-A0E7-7B116C047123}" srcOrd="1" destOrd="0" presId="urn:microsoft.com/office/officeart/2005/8/layout/pyramid3"/>
    <dgm:cxn modelId="{0EC0B696-014F-4747-BF8D-A0F24740E7A4}" srcId="{64434F8F-15D8-47E0-82AF-FC333E68B04A}" destId="{31388E56-6666-4000-A128-FE21966F7D58}" srcOrd="0" destOrd="0" parTransId="{CC455B54-9901-49F9-B62D-42A82D4F948D}" sibTransId="{EB03AE9E-1424-4801-B99D-6FD7CD959277}"/>
    <dgm:cxn modelId="{CBC16377-FA80-45D5-AC30-304C4A780DA9}" srcId="{64434F8F-15D8-47E0-82AF-FC333E68B04A}" destId="{23A204FB-816C-4C7D-B978-F04894EB9BC4}" srcOrd="2" destOrd="0" parTransId="{CDB81BB2-CD85-490B-83C4-0B814D7BA0AF}" sibTransId="{7794FB06-BFFF-485E-814B-EFCCD3D54221}"/>
    <dgm:cxn modelId="{B1AD0202-7478-463E-8EAB-91D0E2DF7DE6}" type="presParOf" srcId="{E2F6B32B-9CE1-4B3E-B8E5-14987FE974F2}" destId="{8316D761-4B49-4461-A17C-17E536A32478}" srcOrd="0" destOrd="0" presId="urn:microsoft.com/office/officeart/2005/8/layout/pyramid3"/>
    <dgm:cxn modelId="{6955F619-9F3C-422D-9D1F-19EAC56DCB72}" type="presParOf" srcId="{8316D761-4B49-4461-A17C-17E536A32478}" destId="{138BBF72-DA56-4A5C-A28C-247C41E1629B}" srcOrd="0" destOrd="0" presId="urn:microsoft.com/office/officeart/2005/8/layout/pyramid3"/>
    <dgm:cxn modelId="{5AE8A658-94D2-4C3B-94B5-24A0DC7C4129}" type="presParOf" srcId="{8316D761-4B49-4461-A17C-17E536A32478}" destId="{4B9CAF92-DE81-4B85-A0E7-7B116C047123}" srcOrd="1" destOrd="0" presId="urn:microsoft.com/office/officeart/2005/8/layout/pyramid3"/>
    <dgm:cxn modelId="{E3438FF3-035E-47DE-9DEA-815DAF95F345}" type="presParOf" srcId="{E2F6B32B-9CE1-4B3E-B8E5-14987FE974F2}" destId="{1BB14FB4-4FF9-43C6-923C-173C7F78AAFD}" srcOrd="1" destOrd="0" presId="urn:microsoft.com/office/officeart/2005/8/layout/pyramid3"/>
    <dgm:cxn modelId="{89539DA1-0199-4054-A946-B363929F7985}" type="presParOf" srcId="{1BB14FB4-4FF9-43C6-923C-173C7F78AAFD}" destId="{7E6F0C52-CB7D-4091-89B8-033D5EC9F1E5}" srcOrd="0" destOrd="0" presId="urn:microsoft.com/office/officeart/2005/8/layout/pyramid3"/>
    <dgm:cxn modelId="{30116052-8DB4-4364-A8DF-7A221F37DE99}" type="presParOf" srcId="{1BB14FB4-4FF9-43C6-923C-173C7F78AAFD}" destId="{F9269ED3-9219-444E-96BE-0D68273DA18B}" srcOrd="1" destOrd="0" presId="urn:microsoft.com/office/officeart/2005/8/layout/pyramid3"/>
    <dgm:cxn modelId="{6EDA1C13-E41D-48E8-AFD3-F38AC63A442B}" type="presParOf" srcId="{E2F6B32B-9CE1-4B3E-B8E5-14987FE974F2}" destId="{D16767AD-56F8-45CE-B0BE-07ED7E58C2D3}" srcOrd="2" destOrd="0" presId="urn:microsoft.com/office/officeart/2005/8/layout/pyramid3"/>
    <dgm:cxn modelId="{A374A336-7944-47CC-8B3B-7D7616ADA5D9}" type="presParOf" srcId="{D16767AD-56F8-45CE-B0BE-07ED7E58C2D3}" destId="{AFA53348-E259-4563-9D15-F746BB427651}" srcOrd="0" destOrd="0" presId="urn:microsoft.com/office/officeart/2005/8/layout/pyramid3"/>
    <dgm:cxn modelId="{4ECC5CA0-11C3-419F-BF08-141FCDA4FEA1}" type="presParOf" srcId="{D16767AD-56F8-45CE-B0BE-07ED7E58C2D3}" destId="{3FEB439A-728D-4668-A5F3-AA3E7BF5AD49}" srcOrd="1" destOrd="0" presId="urn:microsoft.com/office/officeart/2005/8/layout/pyramid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000396"/>
          </a:xfrm>
        </p:spPr>
        <p:txBody>
          <a:bodyPr>
            <a:normAutofit/>
          </a:bodyPr>
          <a:lstStyle/>
          <a:p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19 мая 1922 – 19 мая 2012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50"/>
            <a:ext cx="1328718" cy="9112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29454" y="4572008"/>
            <a:ext cx="1757346" cy="155415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92935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Print" pitchFamily="2" charset="0"/>
              </a:rPr>
              <a:t>Быть пионером - это значит не только носить пионерский галстук. Быть пионером -значит принимать участие в улучшении окружающей жизни, думать над тем, как это сделать.</a:t>
            </a:r>
          </a:p>
          <a:p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Print" pitchFamily="2" charset="0"/>
              </a:rPr>
              <a:t>		Н. К. Крупская</a:t>
            </a:r>
          </a:p>
          <a:p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Picture 2" descr="C:\Users\143520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576640" cy="5637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19 мая – день Пионерии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143520\Desktop\OgAAABNf5sLFSkDOXLSDB0PBTiyBFQTV3WXtFLq1YINERRf-2k-NwqccJpMA6CPu3KJ8D5wLD85ekGhD1qgnRmuTo5IA15jOjNDArZixKx-QkRy9_SWad-1um9L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86676" cy="528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43520\Desktop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09333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143520\Desktop\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600070" cy="475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143520\Desktop\post-3-12427575456167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143116"/>
            <a:ext cx="2769574" cy="30003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072074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Segoe Print" pitchFamily="2" charset="0"/>
              </a:rPr>
              <a:t>Влади́мир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Segoe Print" pitchFamily="2" charset="0"/>
              </a:rPr>
              <a:t>Ильи́ч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Segoe Print" pitchFamily="2" charset="0"/>
              </a:rPr>
              <a:t>Улья́нов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 (</a:t>
            </a:r>
            <a:r>
              <a:rPr lang="ru-RU" sz="2800" b="1" dirty="0" err="1" smtClean="0">
                <a:solidFill>
                  <a:srgbClr val="C00000"/>
                </a:solidFill>
                <a:latin typeface="Segoe Print" pitchFamily="2" charset="0"/>
              </a:rPr>
              <a:t>Ле́нин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)  - 1-й председатель Совета Народных Комиссаров РСФСР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8 ноября 1917 — 21 января 1924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 скольких странах существовали пионерские организации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		a) 4;</a:t>
            </a:r>
          </a:p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		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б) 7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;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		в) 28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;</a:t>
            </a:r>
          </a:p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		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г) 36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143520\Desktop\1962_2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00372"/>
            <a:ext cx="4813316" cy="351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43520\Desktop\1244703851_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358246" cy="6036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43520\Desktop\s001361_560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858016" cy="594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62865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Пионеры Беларуси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43520\Desktop\zm_21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358246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929330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Московских школьников принимают </a:t>
            </a: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 пионеры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43520\Desktop\Russian_Pyoneri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4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58204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143520\Desktop\d6f25bb132b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11075">
            <a:off x="285720" y="428604"/>
            <a:ext cx="4143404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143520\Desktop\c1395ffa380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61967">
            <a:off x="4700230" y="609917"/>
            <a:ext cx="3975195" cy="5718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43520\Desktop\7db4a99ba56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3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Полякова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571480"/>
            <a:ext cx="6371819" cy="4572032"/>
          </a:xfrm>
          <a:prstGeom prst="rect">
            <a:avLst/>
          </a:prstGeom>
        </p:spPr>
      </p:pic>
      <p:pic>
        <p:nvPicPr>
          <p:cNvPr id="1026" name="Picture 2" descr="C:\Users\143520\Desktop\5f4a6f317a5a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1601"/>
            <a:ext cx="7254875" cy="6572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357686" y="3000372"/>
            <a:ext cx="138114" cy="312579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5000628" y="612775"/>
            <a:ext cx="1000132" cy="2316159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0" y="5572140"/>
            <a:ext cx="9144000" cy="12858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571876"/>
            <a:ext cx="221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143520\Desktop\0_2d476_9c54e75f_orig1.7f6wthhp938kckk88c0s0cw8.ejcuplo1l0oo0sk8c40s8osc4.t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4055356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29322" y="2285992"/>
            <a:ext cx="20293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ru-RU" sz="15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3520\Desktop\militarypilot_ru_a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345026" cy="378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143520\Desktop\38121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8796" y="214290"/>
            <a:ext cx="293517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715008" y="4214818"/>
            <a:ext cx="285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Лёня Голиков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72330" y="1600201"/>
            <a:ext cx="1614470" cy="1757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C:\Users\143520\Desktop\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071810"/>
            <a:ext cx="3143272" cy="304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1757346" cy="2114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071942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Аркаша </a:t>
            </a:r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Каманин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3" name="Picture 5" descr="C:\Users\143520\Desktop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857232"/>
            <a:ext cx="2173228" cy="370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214678" y="4572008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Боря </a:t>
            </a:r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Кулешин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621508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Валя Зенкина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5" name="Picture 7" descr="C:\Users\143520\Desktop\Volodia-Dubini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143248"/>
            <a:ext cx="2324228" cy="3113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8652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Володя Дубинин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43520\Desktop\20932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17071">
            <a:off x="285720" y="285728"/>
            <a:ext cx="2351065" cy="2941282"/>
          </a:xfrm>
          <a:prstGeom prst="rect">
            <a:avLst/>
          </a:prstGeom>
          <a:noFill/>
        </p:spPr>
      </p:pic>
      <p:pic>
        <p:nvPicPr>
          <p:cNvPr id="2052" name="Picture 4" descr="C:\Users\143520\Desktop\38121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24110">
            <a:off x="2935316" y="279571"/>
            <a:ext cx="2001548" cy="25040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45005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143520\Desktop\340270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75611">
            <a:off x="5853300" y="214776"/>
            <a:ext cx="2683830" cy="3357586"/>
          </a:xfrm>
          <a:prstGeom prst="rect">
            <a:avLst/>
          </a:prstGeom>
          <a:noFill/>
        </p:spPr>
      </p:pic>
      <p:pic>
        <p:nvPicPr>
          <p:cNvPr id="4099" name="Picture 3" descr="C:\Users\143520\Desktop\103672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72915">
            <a:off x="578163" y="3577192"/>
            <a:ext cx="2171960" cy="2717214"/>
          </a:xfrm>
          <a:prstGeom prst="rect">
            <a:avLst/>
          </a:prstGeom>
          <a:noFill/>
        </p:spPr>
      </p:pic>
      <p:pic>
        <p:nvPicPr>
          <p:cNvPr id="4100" name="Picture 4" descr="C:\Users\143520\Desktop\051144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96665">
            <a:off x="2943078" y="3773817"/>
            <a:ext cx="2284883" cy="2858486"/>
          </a:xfrm>
          <a:prstGeom prst="rect">
            <a:avLst/>
          </a:prstGeom>
          <a:noFill/>
        </p:spPr>
      </p:pic>
      <p:pic>
        <p:nvPicPr>
          <p:cNvPr id="4101" name="Picture 5" descr="C:\Users\143520\Desktop\841407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71103">
            <a:off x="6957648" y="4286256"/>
            <a:ext cx="1900600" cy="2377731"/>
          </a:xfrm>
          <a:prstGeom prst="rect">
            <a:avLst/>
          </a:prstGeom>
          <a:noFill/>
        </p:spPr>
      </p:pic>
      <p:pic>
        <p:nvPicPr>
          <p:cNvPr id="4102" name="Picture 6" descr="C:\Users\143520\Desktop\803953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685505">
            <a:off x="5134060" y="2706222"/>
            <a:ext cx="1881492" cy="2353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43520\Desktop\1277198588_dpwewww2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576"/>
            <a:ext cx="5055291" cy="655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63184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Торжественная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клятва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пионера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Советского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Союза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.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b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endParaRPr lang="ru-RU" dirty="0"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	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"Я</a:t>
            </a:r>
            <a:r>
              <a:rPr lang="ru-RU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,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(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Имя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,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Фамилия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)</a:t>
            </a:r>
            <a:r>
              <a:rPr lang="ru-RU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,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вступая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в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ряды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Всезоюзной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Пионерской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Организации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имени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Владимира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Ильича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Ленина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,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перед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лицом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своих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товарищей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торжественно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обещаю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: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горячо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любить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свою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Родину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.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Жить,учиться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и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бороться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,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как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завещал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великий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Ленин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,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как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учит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Коммунистическая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партия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.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Свято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соблюдать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Законы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Пионерии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Советского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 </a:t>
            </a:r>
            <a:r>
              <a:rPr lang="en-GB" dirty="0" err="1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Союза</a:t>
            </a:r>
            <a:r>
              <a:rPr lang="en-GB" dirty="0" smtClean="0">
                <a:solidFill>
                  <a:srgbClr val="CEDF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."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143520\Desktop\79b4102ac9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571480"/>
            <a:ext cx="5522201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43520\Desktop\x_14858bd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2143108" cy="306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143520\Desktop\x_926ff0c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9344">
            <a:off x="563484" y="3539083"/>
            <a:ext cx="1988155" cy="2792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143520\Desktop\x_2fb78ef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15461">
            <a:off x="6070505" y="3846079"/>
            <a:ext cx="1911192" cy="2684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43520\Desktop\Vympel 4(1)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285860"/>
            <a:ext cx="2552621" cy="4500594"/>
          </a:xfrm>
          <a:prstGeom prst="rect">
            <a:avLst/>
          </a:prstGeom>
          <a:noFill/>
        </p:spPr>
      </p:pic>
      <p:pic>
        <p:nvPicPr>
          <p:cNvPr id="4099" name="Picture 3" descr="C:\Users\143520\Desktop\Vympel 3(1)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26"/>
            <a:ext cx="2643206" cy="4660306"/>
          </a:xfrm>
          <a:prstGeom prst="rect">
            <a:avLst/>
          </a:prstGeom>
          <a:noFill/>
        </p:spPr>
      </p:pic>
      <p:pic>
        <p:nvPicPr>
          <p:cNvPr id="7" name="Picture 2" descr="C:\Users\143520\Desktop\Vympel 2(1) копия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0462" y="2500306"/>
            <a:ext cx="2323538" cy="4097335"/>
          </a:xfrm>
          <a:prstGeom prst="rect">
            <a:avLst/>
          </a:prstGeom>
          <a:noFill/>
        </p:spPr>
      </p:pic>
      <p:pic>
        <p:nvPicPr>
          <p:cNvPr id="8" name="Picture 3" descr="C:\Users\143520\Desktop\Vympel 1(1)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66602" y="285728"/>
            <a:ext cx="3564660" cy="6284947"/>
          </a:xfrm>
          <a:prstGeom prst="rect">
            <a:avLst/>
          </a:prstGeom>
          <a:noFill/>
        </p:spPr>
      </p:pic>
      <p:pic>
        <p:nvPicPr>
          <p:cNvPr id="9" name="Picture 3" descr="C:\Users\143520\Desktop\1209672752793252631randoogle_Thumb-tack.svg.me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214290"/>
            <a:ext cx="936970" cy="715962"/>
          </a:xfrm>
          <a:prstGeom prst="rect">
            <a:avLst/>
          </a:prstGeom>
          <a:noFill/>
        </p:spPr>
      </p:pic>
      <p:pic>
        <p:nvPicPr>
          <p:cNvPr id="10" name="Picture 3" descr="C:\Users\143520\Desktop\1209672752793252631randoogle_Thumb-tack.svg.me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1142984"/>
            <a:ext cx="936970" cy="715962"/>
          </a:xfrm>
          <a:prstGeom prst="rect">
            <a:avLst/>
          </a:prstGeom>
          <a:noFill/>
        </p:spPr>
      </p:pic>
      <p:pic>
        <p:nvPicPr>
          <p:cNvPr id="11" name="Picture 3" descr="C:\Users\143520\Desktop\1209672752793252631randoogle_Thumb-tack.svg.me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1643050"/>
            <a:ext cx="936970" cy="715962"/>
          </a:xfrm>
          <a:prstGeom prst="rect">
            <a:avLst/>
          </a:prstGeom>
          <a:noFill/>
        </p:spPr>
      </p:pic>
      <p:pic>
        <p:nvPicPr>
          <p:cNvPr id="12" name="Picture 3" descr="C:\Users\143520\Desktop\1209672752793252631randoogle_Thumb-tack.svg.me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2357430"/>
            <a:ext cx="936970" cy="71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43520\Desktop\db63314a76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913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43520\Desktop\803924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34565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000396"/>
          </a:xfrm>
        </p:spPr>
        <p:txBody>
          <a:bodyPr>
            <a:normAutofit/>
          </a:bodyPr>
          <a:lstStyle/>
          <a:p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50"/>
            <a:ext cx="1328718" cy="9112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29454" y="4572008"/>
            <a:ext cx="1757346" cy="155415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43520\Desktop\post-3-12427575456167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14290"/>
            <a:ext cx="540730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143520\Desktop\forma2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0"/>
            <a:ext cx="6342197" cy="6858000"/>
          </a:xfrm>
          <a:prstGeom prst="rect">
            <a:avLst/>
          </a:prstGeom>
          <a:noFill/>
        </p:spPr>
      </p:pic>
      <p:pic>
        <p:nvPicPr>
          <p:cNvPr id="6" name="Picture 3" descr="C:\Users\143520\Desktop\Vympel 3(1) коп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142984"/>
            <a:ext cx="3117494" cy="5494828"/>
          </a:xfrm>
          <a:prstGeom prst="rect">
            <a:avLst/>
          </a:prstGeom>
          <a:noFill/>
        </p:spPr>
      </p:pic>
      <p:pic>
        <p:nvPicPr>
          <p:cNvPr id="7" name="Picture 3" descr="C:\Users\143520\Desktop\1209672752793252631randoogle_Thumb-tack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000108"/>
            <a:ext cx="936970" cy="71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43520\Desktop\3820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203701" cy="625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43520\Desktop\412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58074">
            <a:off x="1166056" y="618727"/>
            <a:ext cx="2702194" cy="43400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214950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Арка́дий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Петро́вич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Гайда́р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— известный советский писатель.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35795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Юрий Гагарин в Артеке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Picture 2" descr="C:\Users\143520\Desktop\f5bdb0d746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4" cy="6064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43520\Desktop\0_5cbaa_f5bde2e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11762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43520\Desktop\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46465">
            <a:off x="580510" y="542566"/>
            <a:ext cx="3785214" cy="5294007"/>
          </a:xfrm>
          <a:prstGeom prst="rect">
            <a:avLst/>
          </a:prstGeom>
          <a:noFill/>
        </p:spPr>
      </p:pic>
      <p:pic>
        <p:nvPicPr>
          <p:cNvPr id="1030" name="Picture 6" descr="C:\Users\143520\Desktop\s_2750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pic>
        <p:nvPicPr>
          <p:cNvPr id="1032" name="Picture 8" descr="C:\Users\143520\Desktop\pip_85_ti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22412">
            <a:off x="2075425" y="2053839"/>
            <a:ext cx="3204134" cy="4732728"/>
          </a:xfrm>
          <a:prstGeom prst="rect">
            <a:avLst/>
          </a:prstGeom>
          <a:noFill/>
        </p:spPr>
      </p:pic>
      <p:pic>
        <p:nvPicPr>
          <p:cNvPr id="1031" name="Picture 7" descr="C:\Users\143520\Desktop\s226719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54224">
            <a:off x="4015761" y="2361349"/>
            <a:ext cx="3185998" cy="4471576"/>
          </a:xfrm>
          <a:prstGeom prst="rect">
            <a:avLst/>
          </a:prstGeom>
          <a:noFill/>
        </p:spPr>
      </p:pic>
      <p:pic>
        <p:nvPicPr>
          <p:cNvPr id="1034" name="Picture 10" descr="C:\Users\143520\Desktop\11955426d6bd4d03a66dbee80c399909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3000372"/>
            <a:ext cx="2012957" cy="293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43520\Desktop\radio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00108"/>
            <a:ext cx="7355971" cy="492922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643834" y="1600201"/>
            <a:ext cx="1042966" cy="275749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572272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Сбор макулатуры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Сбор металлолома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Сбор фантиков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Тимуровское движение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 (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помощь престарелым людям)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Игра 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“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Зарница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”;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Сбор пустых бутылок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Сбор лекарственного сырья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Игра 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“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Кожаный мяч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”;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Спасение мальков рыбы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Юные инспектора дорожного движения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Юные натуралисты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Сбор сухарей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Смотр строя и песни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Игра  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“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Золотая шайба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”;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Игра пионербол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Вожатское движение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Помощь  колхозам и совхозам в уборке урожая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Распространение среди населения художественной  литературы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Помощь магазинам в продаже продуктов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;</a:t>
            </a:r>
            <a:endParaRPr lang="ru-RU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Юные помощники дворников.</a:t>
            </a:r>
            <a:endParaRPr lang="en-US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endParaRPr lang="en-US" sz="3600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5786" y="1000108"/>
            <a:ext cx="221457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5786" y="1928802"/>
            <a:ext cx="307183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5786" y="6143644"/>
            <a:ext cx="564360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5786" y="6429396"/>
            <a:ext cx="378621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143520\Desktop\x_ee2cf73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16301">
            <a:off x="5890914" y="3108070"/>
            <a:ext cx="3021291" cy="204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43520\Desktop\489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562725" cy="6953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43520\Desktop\3b11a8b93d2b45ff740fc37c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69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43520\Desktop\anik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620000" cy="5715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C:\Users\143520\Desktop\0_27ba8_60863b19_L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0"/>
            <a:ext cx="2490761" cy="216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43520\Desktop\photo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85725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43520\Desktop\Russian_Pyoneri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95441"/>
            <a:ext cx="8643998" cy="5742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43520\Desktop\irk_iskorki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0" y="5572140"/>
            <a:ext cx="9144000" cy="12858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генерал-полковник, Герой Советского Союза Павел Алексеевич Белов (1897-1962)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571876"/>
            <a:ext cx="221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143520\Desktop\0_2d476_9c54e75f_orig1.7f6wthhp938kckk88c0s0cw8.ejcuplo1l0oo0sk8c40s8osc4.t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3366492" cy="5159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143520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14554"/>
            <a:ext cx="1697193" cy="2306187"/>
          </a:xfrm>
          <a:prstGeom prst="rect">
            <a:avLst/>
          </a:prstGeom>
          <a:noFill/>
        </p:spPr>
      </p:pic>
      <p:pic>
        <p:nvPicPr>
          <p:cNvPr id="1029" name="Picture 5" descr="C:\Users\143520\Desktop\sav-63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294741"/>
            <a:ext cx="2911936" cy="4277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Полякова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571480"/>
            <a:ext cx="6371819" cy="4572032"/>
          </a:xfrm>
          <a:prstGeom prst="rect">
            <a:avLst/>
          </a:prstGeom>
        </p:spPr>
      </p:pic>
      <p:pic>
        <p:nvPicPr>
          <p:cNvPr id="1027" name="Picture 3" descr="H:\Отправить\Отправить\Полякова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785794"/>
            <a:ext cx="5715040" cy="4620882"/>
          </a:xfrm>
          <a:prstGeom prst="rect">
            <a:avLst/>
          </a:prstGeom>
          <a:noFill/>
        </p:spPr>
      </p:pic>
      <p:pic>
        <p:nvPicPr>
          <p:cNvPr id="3" name="Picture 2" descr="H:\Отправить\Отправить\Полякова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785794"/>
            <a:ext cx="6435237" cy="4357718"/>
          </a:xfrm>
          <a:prstGeom prst="rect">
            <a:avLst/>
          </a:prstGeom>
          <a:noFill/>
        </p:spPr>
      </p:pic>
      <p:pic>
        <p:nvPicPr>
          <p:cNvPr id="1026" name="Picture 2" descr="C:\Users\143520\Desktop\5f4a6f317a5a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91601"/>
            <a:ext cx="7254875" cy="6572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357686" y="3000372"/>
            <a:ext cx="138114" cy="312579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Полякова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571480"/>
            <a:ext cx="6371819" cy="4572032"/>
          </a:xfrm>
          <a:prstGeom prst="rect">
            <a:avLst/>
          </a:prstGeom>
        </p:spPr>
      </p:pic>
      <p:pic>
        <p:nvPicPr>
          <p:cNvPr id="1026" name="Picture 2" descr="C:\Users\143520\Desktop\5f4a6f317a5a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1601"/>
            <a:ext cx="7254875" cy="6572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357686" y="3000372"/>
            <a:ext cx="138114" cy="312579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Полякова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714356"/>
            <a:ext cx="6357982" cy="5607603"/>
          </a:xfrm>
          <a:prstGeom prst="rect">
            <a:avLst/>
          </a:prstGeom>
        </p:spPr>
      </p:pic>
      <p:pic>
        <p:nvPicPr>
          <p:cNvPr id="1026" name="Picture 2" descr="C:\Users\143520\Desktop\5f4a6f317a5a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1601"/>
            <a:ext cx="7254875" cy="6572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357686" y="3000372"/>
            <a:ext cx="138114" cy="312579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188</Words>
  <PresentationFormat>Экран (4:3)</PresentationFormat>
  <Paragraphs>55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19 мая 1922 – 19 мая 2012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19 мая – день Пионерии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Торжественная клятва пионера Советского Союза.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Diana</dc:creator>
  <cp:lastModifiedBy>Tata</cp:lastModifiedBy>
  <cp:revision>97</cp:revision>
  <dcterms:created xsi:type="dcterms:W3CDTF">2011-10-13T18:10:08Z</dcterms:created>
  <dcterms:modified xsi:type="dcterms:W3CDTF">2012-08-07T20:25:49Z</dcterms:modified>
</cp:coreProperties>
</file>