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6" r:id="rId9"/>
    <p:sldId id="260" r:id="rId10"/>
    <p:sldId id="261" r:id="rId11"/>
    <p:sldId id="268" r:id="rId12"/>
    <p:sldId id="262" r:id="rId13"/>
    <p:sldId id="263" r:id="rId14"/>
    <p:sldId id="264" r:id="rId15"/>
    <p:sldId id="265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E40A-C30C-457A-B213-A4B687DF740F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82B63-CB3C-4713-BF07-75EB29C7E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Образцы детских работ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2 </a:t>
            </a:r>
            <a:r>
              <a:rPr lang="ru-RU" b="1" dirty="0" smtClean="0">
                <a:solidFill>
                  <a:srgbClr val="0070C0"/>
                </a:solidFill>
              </a:rPr>
              <a:t>класс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/>
          <a:lstStyle/>
          <a:p>
            <a:r>
              <a:rPr lang="ru-RU" dirty="0" smtClean="0"/>
              <a:t>Работы выполнены учащимися МАОУ «Прогимназия №64»</a:t>
            </a:r>
          </a:p>
          <a:p>
            <a:r>
              <a:rPr lang="ru-RU" dirty="0" smtClean="0"/>
              <a:t>город Набережные Челны</a:t>
            </a:r>
          </a:p>
          <a:p>
            <a:r>
              <a:rPr lang="ru-RU" dirty="0" smtClean="0"/>
              <a:t>Республика Татарстан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6480720"/>
          </a:xfrm>
          <a:prstGeom prst="rect">
            <a:avLst/>
          </a:prstGeom>
          <a:solidFill>
            <a:schemeClr val="accent1">
              <a:alpha val="4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Построение орнамента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4" descr="Орнамент 2"/>
          <p:cNvPicPr>
            <a:picLocks noChangeAspect="1" noChangeArrowheads="1"/>
          </p:cNvPicPr>
          <p:nvPr/>
        </p:nvPicPr>
        <p:blipFill>
          <a:blip r:embed="rId2" cstate="print"/>
          <a:srcRect l="15891" t="4557" r="28946" b="7331"/>
          <a:stretch>
            <a:fillRect/>
          </a:stretch>
        </p:blipFill>
        <p:spPr>
          <a:xfrm>
            <a:off x="323528" y="1844824"/>
            <a:ext cx="4248472" cy="4176464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1063"/>
          <a:stretch>
            <a:fillRect/>
          </a:stretch>
        </p:blipFill>
        <p:spPr bwMode="auto">
          <a:xfrm>
            <a:off x="4715529" y="1844824"/>
            <a:ext cx="4176951" cy="4176464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75656" y="119675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Полещук Тимур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19675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Тагиров Эмиль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Построение орнамента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 descr="F:\Изображения\илья 1б класс.png"/>
          <p:cNvPicPr>
            <a:picLocks noChangeAspect="1" noChangeArrowheads="1"/>
          </p:cNvPicPr>
          <p:nvPr/>
        </p:nvPicPr>
        <p:blipFill>
          <a:blip r:embed="rId2" cstate="print"/>
          <a:srcRect t="8988" r="13631" b="7621"/>
          <a:stretch>
            <a:fillRect/>
          </a:stretch>
        </p:blipFill>
        <p:spPr bwMode="auto">
          <a:xfrm>
            <a:off x="179512" y="1947072"/>
            <a:ext cx="8820472" cy="3714176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707904" y="119675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Юдин Илья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Алгоритм нанесения надписи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\\Elena\изображения\Рисунок2.png"/>
          <p:cNvPicPr>
            <a:picLocks noChangeAspect="1" noChangeArrowheads="1"/>
          </p:cNvPicPr>
          <p:nvPr/>
        </p:nvPicPr>
        <p:blipFill>
          <a:blip r:embed="rId2" cstate="print"/>
          <a:srcRect r="16178" b="16499"/>
          <a:stretch>
            <a:fillRect/>
          </a:stretch>
        </p:blipFill>
        <p:spPr bwMode="auto">
          <a:xfrm>
            <a:off x="899592" y="1556792"/>
            <a:ext cx="7011843" cy="4824536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203848" y="98072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Гизатуллина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Диана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Алгоритм нанесения надписи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 descr="F:\Рабочий стол\Лучшие рисунки\С Новым годом.bmp"/>
          <p:cNvPicPr>
            <a:picLocks noChangeAspect="1" noChangeArrowheads="1"/>
          </p:cNvPicPr>
          <p:nvPr/>
        </p:nvPicPr>
        <p:blipFill>
          <a:blip r:embed="rId2" cstate="print"/>
          <a:srcRect l="10065" r="31142" b="8405"/>
          <a:stretch>
            <a:fillRect/>
          </a:stretch>
        </p:blipFill>
        <p:spPr bwMode="auto">
          <a:xfrm>
            <a:off x="1547664" y="1507084"/>
            <a:ext cx="6120680" cy="508609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07904" y="98072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Данилова Дарья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Работа по цветному фону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3" descr="Абстракция Весна"/>
          <p:cNvPicPr>
            <a:picLocks noChangeAspect="1" noChangeArrowheads="1"/>
          </p:cNvPicPr>
          <p:nvPr/>
        </p:nvPicPr>
        <p:blipFill>
          <a:blip r:embed="rId2" cstate="print"/>
          <a:srcRect r="7002" b="8897"/>
          <a:stretch>
            <a:fillRect/>
          </a:stretch>
        </p:blipFill>
        <p:spPr>
          <a:xfrm>
            <a:off x="468313" y="1600200"/>
            <a:ext cx="8207375" cy="4852988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55776" y="90872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«Голубой апрель»  </a:t>
            </a:r>
            <a:r>
              <a:rPr lang="ru-RU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Клинова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Татьяна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F:\Рабочий стол\Лучшие рисунки\Индира и  Настя Т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7083473" cy="6192688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87624" y="33265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«Зимний вечер» </a:t>
            </a:r>
          </a:p>
          <a:p>
            <a:r>
              <a:rPr lang="ru-RU" sz="2000" b="1" dirty="0" err="1" smtClean="0">
                <a:solidFill>
                  <a:schemeClr val="bg1"/>
                </a:solidFill>
              </a:rPr>
              <a:t>Каюмов</a:t>
            </a:r>
            <a:r>
              <a:rPr lang="ru-RU" sz="2000" b="1" dirty="0" smtClean="0">
                <a:solidFill>
                  <a:schemeClr val="bg1"/>
                </a:solidFill>
              </a:rPr>
              <a:t> Динар 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«Цветы и глаза»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Бузюров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Сергей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3" descr="цветы и глаз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484313"/>
            <a:ext cx="7921625" cy="4968875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Создаём простое изображение с помощью круга, квадрата, ломаной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линии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F:\Рабочий стол\Лучшие рисунки\Аделина и Азалия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424936" cy="4824536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483768" y="1124744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«Ночной город» Ильясов Виталий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Работаем с меню –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палитра,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подчиняем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цветовое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решение рисунка замыслу      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Новогодняя ночь» 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Киплокс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Ирина      </a:t>
            </a:r>
            <a:endParaRPr lang="ru-RU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\\Elena\изображения\Рисунок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044" y="1268760"/>
            <a:ext cx="7588380" cy="5333386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Операция –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копирование  «Ягодная ветка»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Виноградная лоза"/>
          <p:cNvPicPr>
            <a:picLocks noChangeAspect="1" noChangeArrowheads="1"/>
          </p:cNvPicPr>
          <p:nvPr/>
        </p:nvPicPr>
        <p:blipFill>
          <a:blip r:embed="rId2" cstate="print"/>
          <a:srcRect l="16331" t="1794" r="30850"/>
          <a:stretch>
            <a:fillRect/>
          </a:stretch>
        </p:blipFill>
        <p:spPr>
          <a:xfrm>
            <a:off x="395536" y="1844824"/>
            <a:ext cx="4032448" cy="4320480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0" name="Picture 2" descr="F:\Рабочий стол\Лучшие рисунки\1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844824"/>
            <a:ext cx="4018550" cy="4320480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131840" y="1052736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Филиппова Евгения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Рабочий стол\Лучшие рисунки\полиночка и машенька 3б.bmp"/>
          <p:cNvPicPr>
            <a:picLocks noChangeAspect="1" noChangeArrowheads="1"/>
          </p:cNvPicPr>
          <p:nvPr/>
        </p:nvPicPr>
        <p:blipFill>
          <a:blip r:embed="rId2" cstate="print"/>
          <a:srcRect l="25314" r="19840" b="8235"/>
          <a:stretch>
            <a:fillRect/>
          </a:stretch>
        </p:blipFill>
        <p:spPr bwMode="auto">
          <a:xfrm>
            <a:off x="1547663" y="1268760"/>
            <a:ext cx="5991141" cy="5328592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74638"/>
            <a:ext cx="8291264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Операция –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копирование   «Ягодная ветка»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76470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Алешкова Диана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Операция – копирование   «Город»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F:\Рабочий стол\Лучшие рисунки\наташа свищёва 4б.bmp"/>
          <p:cNvPicPr>
            <a:picLocks noChangeAspect="1" noChangeArrowheads="1"/>
          </p:cNvPicPr>
          <p:nvPr/>
        </p:nvPicPr>
        <p:blipFill>
          <a:blip r:embed="rId2" cstate="print"/>
          <a:srcRect l="2555" r="1208"/>
          <a:stretch>
            <a:fillRect/>
          </a:stretch>
        </p:blipFill>
        <p:spPr bwMode="auto">
          <a:xfrm>
            <a:off x="467544" y="1772816"/>
            <a:ext cx="8136904" cy="4824536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491880" y="112474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Свищёва  Наталья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«Стадион»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Насифуллин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Роман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3" descr="Город    Ромы и Рустика 4Б класс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 l="-420" b="15047"/>
          <a:stretch>
            <a:fillRect/>
          </a:stretch>
        </p:blipFill>
        <p:spPr>
          <a:xfrm>
            <a:off x="468313" y="1600200"/>
            <a:ext cx="8207375" cy="4852988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Рисование кривых линий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F:\Рабочий стол\Лучшие рисунки\бабаочк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397491" cy="4536504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411760" y="980728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«Бабочка»    </a:t>
            </a:r>
            <a:r>
              <a:rPr lang="ru-RU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Бикмухаметова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Дарья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Алёша   и   Булат"/>
          <p:cNvPicPr>
            <a:picLocks noChangeAspect="1" noChangeArrowheads="1"/>
          </p:cNvPicPr>
          <p:nvPr/>
        </p:nvPicPr>
        <p:blipFill>
          <a:blip r:embed="rId2" cstate="print"/>
          <a:srcRect l="21470" r="35671"/>
          <a:stretch>
            <a:fillRect/>
          </a:stretch>
        </p:blipFill>
        <p:spPr>
          <a:xfrm>
            <a:off x="467544" y="1412776"/>
            <a:ext cx="3456384" cy="4700588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F:\Рабочий стол\Лучшие рисунки\шахова   настя.bmp"/>
          <p:cNvPicPr>
            <a:picLocks noChangeAspect="1" noChangeArrowheads="1"/>
          </p:cNvPicPr>
          <p:nvPr/>
        </p:nvPicPr>
        <p:blipFill>
          <a:blip r:embed="rId3" cstate="print"/>
          <a:srcRect l="18500" r="21264" b="10049"/>
          <a:stretch>
            <a:fillRect/>
          </a:stretch>
        </p:blipFill>
        <p:spPr bwMode="auto">
          <a:xfrm>
            <a:off x="4139952" y="2204864"/>
            <a:ext cx="4737380" cy="3816424"/>
          </a:xfrm>
          <a:prstGeom prst="rect">
            <a:avLst/>
          </a:prstGeom>
          <a:ln w="381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87624" y="79664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Закиев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Агшин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151672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Касакина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Валерия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133</Words>
  <Application>Microsoft Office PowerPoint</Application>
  <PresentationFormat>Экран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Образцы детских работ   2 класс </vt:lpstr>
      <vt:lpstr>Создаём простое изображение с помощью круга, квадрата, ломаной линии</vt:lpstr>
      <vt:lpstr>Работаем с меню – палитра, подчиняем цветовое решение рисунка замыслу      «Новогодняя ночь»  Киплокс Ирина      </vt:lpstr>
      <vt:lpstr>Операция – копирование  «Ягодная ветка»</vt:lpstr>
      <vt:lpstr>Слайд 5</vt:lpstr>
      <vt:lpstr>Операция – копирование   «Город»</vt:lpstr>
      <vt:lpstr>«Стадион» Насифуллин Роман</vt:lpstr>
      <vt:lpstr>Рисование кривых линий</vt:lpstr>
      <vt:lpstr>Слайд 9</vt:lpstr>
      <vt:lpstr>Построение орнамента</vt:lpstr>
      <vt:lpstr>Построение орнамента</vt:lpstr>
      <vt:lpstr>Алгоритм нанесения надписи</vt:lpstr>
      <vt:lpstr>Алгоритм нанесения надписи</vt:lpstr>
      <vt:lpstr>Работа по цветному фону</vt:lpstr>
      <vt:lpstr>Слайд 15</vt:lpstr>
      <vt:lpstr>«Цветы и глаза» Бузюров Сергей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Образцы детских работ   2 класс </dc:title>
  <dc:creator>Алексей</dc:creator>
  <cp:lastModifiedBy>Алексей</cp:lastModifiedBy>
  <cp:revision>20</cp:revision>
  <dcterms:created xsi:type="dcterms:W3CDTF">2012-01-19T12:04:52Z</dcterms:created>
  <dcterms:modified xsi:type="dcterms:W3CDTF">2012-01-24T11:11:03Z</dcterms:modified>
</cp:coreProperties>
</file>