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5" r:id="rId8"/>
    <p:sldId id="266" r:id="rId9"/>
    <p:sldId id="261" r:id="rId10"/>
    <p:sldId id="262" r:id="rId11"/>
    <p:sldId id="264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3" d="100"/>
          <a:sy n="103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E20A-162C-4611-ABAC-2F7B4F8B2145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7683-7067-4D79-BEAA-223E32C74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E20A-162C-4611-ABAC-2F7B4F8B2145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7683-7067-4D79-BEAA-223E32C74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E20A-162C-4611-ABAC-2F7B4F8B2145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7683-7067-4D79-BEAA-223E32C74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E20A-162C-4611-ABAC-2F7B4F8B2145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7683-7067-4D79-BEAA-223E32C74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E20A-162C-4611-ABAC-2F7B4F8B2145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7683-7067-4D79-BEAA-223E32C74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E20A-162C-4611-ABAC-2F7B4F8B2145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7683-7067-4D79-BEAA-223E32C74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E20A-162C-4611-ABAC-2F7B4F8B2145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7683-7067-4D79-BEAA-223E32C74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E20A-162C-4611-ABAC-2F7B4F8B2145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7683-7067-4D79-BEAA-223E32C74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E20A-162C-4611-ABAC-2F7B4F8B2145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7683-7067-4D79-BEAA-223E32C74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E20A-162C-4611-ABAC-2F7B4F8B2145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7683-7067-4D79-BEAA-223E32C74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E20A-162C-4611-ABAC-2F7B4F8B2145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7683-7067-4D79-BEAA-223E32C74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CE20A-162C-4611-ABAC-2F7B4F8B2145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C7683-7067-4D79-BEAA-223E32C74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Образцы детских работ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класс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508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Работы выполнены учащимися</a:t>
            </a:r>
          </a:p>
          <a:p>
            <a:r>
              <a:rPr lang="ru-RU" dirty="0" smtClean="0"/>
              <a:t> МАОУ «Прогимназия №64»</a:t>
            </a:r>
          </a:p>
          <a:p>
            <a:r>
              <a:rPr lang="ru-RU" dirty="0" smtClean="0"/>
              <a:t>город Набережные Челны</a:t>
            </a:r>
          </a:p>
          <a:p>
            <a:r>
              <a:rPr lang="ru-RU" dirty="0" smtClean="0"/>
              <a:t>Республика Татарстан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16024"/>
            <a:ext cx="8568952" cy="6453336"/>
          </a:xfrm>
          <a:prstGeom prst="rect">
            <a:avLst/>
          </a:prstGeom>
          <a:solidFill>
            <a:schemeClr val="accent1">
              <a:alpha val="4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Операция рисования – копирование</a:t>
            </a:r>
            <a:endParaRPr lang="ru-RU" sz="2800" dirty="0"/>
          </a:p>
        </p:txBody>
      </p:sp>
      <p:pic>
        <p:nvPicPr>
          <p:cNvPr id="3" name="Picture 3" descr="ВОЙ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412776"/>
            <a:ext cx="8280400" cy="5111849"/>
          </a:xfrm>
          <a:prstGeom prst="rect">
            <a:avLst/>
          </a:prstGeom>
          <a:ln w="381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915816" y="908720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«Корабли» Мансуров Булат</a:t>
            </a:r>
            <a:endParaRPr lang="ru-RU" sz="2000" b="1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Операция рисования – копирование</a:t>
            </a:r>
            <a:br>
              <a:rPr lang="ru-RU" sz="2800" b="1" i="1" dirty="0" smtClean="0"/>
            </a:br>
            <a:r>
              <a:rPr lang="ru-RU" sz="2000" b="1" i="1" dirty="0" smtClean="0"/>
              <a:t>«Яблоневый сад»  </a:t>
            </a:r>
            <a:r>
              <a:rPr lang="ru-RU" sz="2000" b="1" i="1" dirty="0" err="1" smtClean="0"/>
              <a:t>Бадретдинова</a:t>
            </a:r>
            <a:r>
              <a:rPr lang="ru-RU" sz="2000" b="1" i="1" dirty="0" smtClean="0"/>
              <a:t> Лилия</a:t>
            </a:r>
            <a:endParaRPr lang="ru-RU" sz="2000" dirty="0"/>
          </a:p>
        </p:txBody>
      </p:sp>
      <p:pic>
        <p:nvPicPr>
          <p:cNvPr id="3074" name="Picture 2" descr="F:\Рабочий стол\Лучшие рисунки\даша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1"/>
            <a:ext cx="8604448" cy="5400600"/>
          </a:xfrm>
          <a:prstGeom prst="rect">
            <a:avLst/>
          </a:prstGeom>
          <a:ln w="381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r>
              <a:rPr lang="ru-RU" sz="2800" b="1" i="1" dirty="0"/>
              <a:t>Операция рисования – </a:t>
            </a:r>
            <a:r>
              <a:rPr lang="ru-RU" sz="2800" b="1" i="1" dirty="0" smtClean="0"/>
              <a:t>поворот</a:t>
            </a:r>
            <a:r>
              <a:rPr lang="ru-RU" sz="2800" b="1" i="1" dirty="0"/>
              <a:t>, </a:t>
            </a:r>
            <a:r>
              <a:rPr lang="ru-RU" sz="2800" b="1" i="1" dirty="0" smtClean="0"/>
              <a:t>отражение</a:t>
            </a:r>
            <a:endParaRPr lang="ru-RU" sz="2800" dirty="0"/>
          </a:p>
        </p:txBody>
      </p:sp>
      <p:pic>
        <p:nvPicPr>
          <p:cNvPr id="3" name="Picture 4" descr="вишнёвый сад Тимура Саитгарае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484313"/>
            <a:ext cx="8280400" cy="5040312"/>
          </a:xfrm>
          <a:prstGeom prst="rect">
            <a:avLst/>
          </a:prstGeom>
          <a:ln w="381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267744" y="908720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«Летний день»  </a:t>
            </a:r>
            <a:r>
              <a:rPr lang="ru-RU" sz="2000" b="1" dirty="0" err="1" smtClean="0"/>
              <a:t>Мингазова</a:t>
            </a:r>
            <a:r>
              <a:rPr lang="ru-RU" sz="2000" b="1" dirty="0" smtClean="0"/>
              <a:t>  </a:t>
            </a:r>
            <a:r>
              <a:rPr lang="ru-RU" sz="2000" b="1" dirty="0" err="1" smtClean="0"/>
              <a:t>Эльвина</a:t>
            </a:r>
            <a:endParaRPr lang="ru-RU" sz="2000" b="1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/>
              <a:t>Создаём простое изображение  (абстрактную композицию) с помощью круга, квадрата, линии</a:t>
            </a:r>
            <a:endParaRPr lang="ru-RU" sz="2800" dirty="0"/>
          </a:p>
        </p:txBody>
      </p:sp>
      <p:pic>
        <p:nvPicPr>
          <p:cNvPr id="1026" name="Picture 2" descr="F:\Изображения\Рисунок1.png"/>
          <p:cNvPicPr>
            <a:picLocks noChangeAspect="1" noChangeArrowheads="1"/>
          </p:cNvPicPr>
          <p:nvPr/>
        </p:nvPicPr>
        <p:blipFill>
          <a:blip r:embed="rId2" cstate="print"/>
          <a:srcRect t="1559" r="575" b="1809"/>
          <a:stretch>
            <a:fillRect/>
          </a:stretch>
        </p:blipFill>
        <p:spPr bwMode="auto">
          <a:xfrm>
            <a:off x="1157427" y="1628800"/>
            <a:ext cx="6870957" cy="4896544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987824" y="1084674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/>
              <a:t>Бузюров</a:t>
            </a:r>
            <a:r>
              <a:rPr lang="ru-RU" sz="2000" b="1" dirty="0" smtClean="0"/>
              <a:t> Алексей «Слон»</a:t>
            </a:r>
            <a:endParaRPr lang="ru-RU" sz="2000" b="1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100" b="1" i="1" dirty="0" smtClean="0"/>
              <a:t>Знакомимся с функцией клавиши </a:t>
            </a:r>
            <a:r>
              <a:rPr lang="ru-RU" sz="3100" b="1" i="1" dirty="0" err="1" smtClean="0"/>
              <a:t>Shift</a:t>
            </a:r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/>
              <a:t>Создаём простое изображение с помощью круга, квадрата, линии                         </a:t>
            </a:r>
            <a:r>
              <a:rPr lang="ru-RU" sz="2200" b="1" i="1" dirty="0" err="1" smtClean="0"/>
              <a:t>Сайдуллаев</a:t>
            </a:r>
            <a:r>
              <a:rPr lang="ru-RU" sz="2200" b="1" i="1" dirty="0" smtClean="0"/>
              <a:t> Глеб «Мой дом»</a:t>
            </a:r>
            <a:endParaRPr lang="ru-RU" sz="2200" dirty="0"/>
          </a:p>
        </p:txBody>
      </p:sp>
      <p:pic>
        <p:nvPicPr>
          <p:cNvPr id="4" name="Picture 4" descr="катэдж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8424862" cy="4968875"/>
          </a:xfrm>
          <a:prstGeom prst="rect">
            <a:avLst/>
          </a:prstGeom>
          <a:ln w="381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Рабочий стол\Лучшие рисунки\ро.bmp"/>
          <p:cNvPicPr>
            <a:picLocks noChangeAspect="1" noChangeArrowheads="1"/>
          </p:cNvPicPr>
          <p:nvPr/>
        </p:nvPicPr>
        <p:blipFill>
          <a:blip r:embed="rId2" cstate="print"/>
          <a:srcRect l="13624" r="19423" b="9301"/>
          <a:stretch>
            <a:fillRect/>
          </a:stretch>
        </p:blipFill>
        <p:spPr bwMode="auto">
          <a:xfrm>
            <a:off x="611560" y="910086"/>
            <a:ext cx="8000119" cy="5615258"/>
          </a:xfrm>
          <a:prstGeom prst="rect">
            <a:avLst/>
          </a:prstGeom>
          <a:ln w="381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771800" y="260648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«Дворец»   </a:t>
            </a:r>
            <a:r>
              <a:rPr lang="ru-RU" sz="2000" b="1" dirty="0" err="1" smtClean="0"/>
              <a:t>Мингазова</a:t>
            </a:r>
            <a:r>
              <a:rPr lang="ru-RU" sz="2000" b="1" dirty="0" smtClean="0"/>
              <a:t> Эльвира</a:t>
            </a:r>
            <a:endParaRPr lang="ru-RU" sz="2000" b="1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720080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Работаем с меню – палитра, экраном текущих цветов.   Заливка цветом</a:t>
            </a:r>
            <a:endParaRPr lang="ru-RU" sz="2800" dirty="0"/>
          </a:p>
        </p:txBody>
      </p:sp>
      <p:pic>
        <p:nvPicPr>
          <p:cNvPr id="2050" name="Picture 2" descr="F:\Рабочий стол\Лучшие рисунки\Эльвира.bmp"/>
          <p:cNvPicPr>
            <a:picLocks noChangeAspect="1" noChangeArrowheads="1"/>
          </p:cNvPicPr>
          <p:nvPr/>
        </p:nvPicPr>
        <p:blipFill>
          <a:blip r:embed="rId2" cstate="print"/>
          <a:srcRect r="10520"/>
          <a:stretch>
            <a:fillRect/>
          </a:stretch>
        </p:blipFill>
        <p:spPr bwMode="auto">
          <a:xfrm>
            <a:off x="323528" y="1556792"/>
            <a:ext cx="8482187" cy="4963816"/>
          </a:xfrm>
          <a:prstGeom prst="rect">
            <a:avLst/>
          </a:prstGeom>
          <a:ln w="381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267744" y="1052736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«Дачный домик»  </a:t>
            </a:r>
            <a:r>
              <a:rPr lang="ru-RU" sz="2000" b="1" dirty="0" err="1" smtClean="0"/>
              <a:t>Минапова</a:t>
            </a:r>
            <a:r>
              <a:rPr lang="ru-RU" sz="2000" b="1" dirty="0" smtClean="0"/>
              <a:t> Эльвира</a:t>
            </a:r>
            <a:endParaRPr lang="ru-RU" sz="2000" b="1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Знакомимся с функцией клавиши </a:t>
            </a:r>
            <a:r>
              <a:rPr lang="ru-RU" sz="2800" b="1" i="1" dirty="0" err="1" smtClean="0"/>
              <a:t>Shift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 Создаём простое изображение с помощью круга</a:t>
            </a:r>
            <a:endParaRPr lang="ru-RU" sz="2800" dirty="0"/>
          </a:p>
        </p:txBody>
      </p:sp>
      <p:pic>
        <p:nvPicPr>
          <p:cNvPr id="2050" name="Picture 2" descr="F:\Рабочий стол\Лучшие рисунки\АлексейМарсэль2.bmp"/>
          <p:cNvPicPr>
            <a:picLocks noChangeAspect="1" noChangeArrowheads="1"/>
          </p:cNvPicPr>
          <p:nvPr/>
        </p:nvPicPr>
        <p:blipFill>
          <a:blip r:embed="rId2" cstate="print"/>
          <a:srcRect t="15171" b="5378"/>
          <a:stretch>
            <a:fillRect/>
          </a:stretch>
        </p:blipFill>
        <p:spPr bwMode="auto">
          <a:xfrm>
            <a:off x="1475656" y="1616417"/>
            <a:ext cx="6192688" cy="4980935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627784" y="1124744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«Снеговики»  Макаров Артур</a:t>
            </a:r>
            <a:endParaRPr lang="ru-RU" sz="2000" b="1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Операция рисования – кривая линия</a:t>
            </a:r>
            <a:endParaRPr lang="ru-RU" sz="2800" dirty="0"/>
          </a:p>
        </p:txBody>
      </p:sp>
      <p:pic>
        <p:nvPicPr>
          <p:cNvPr id="4099" name="Picture 3" descr="F:\Рабочий стол\Лучшие рисунки\Копия кафешка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8576605" cy="5328592"/>
          </a:xfrm>
          <a:prstGeom prst="rect">
            <a:avLst/>
          </a:prstGeom>
          <a:ln w="381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843808" y="764704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«Посуда»  </a:t>
            </a:r>
            <a:r>
              <a:rPr lang="ru-RU" sz="2000" b="1" dirty="0" err="1" smtClean="0"/>
              <a:t>Аторина</a:t>
            </a:r>
            <a:r>
              <a:rPr lang="ru-RU" sz="2000" b="1" dirty="0" smtClean="0"/>
              <a:t> Влада</a:t>
            </a:r>
            <a:endParaRPr lang="ru-RU" sz="2000" b="1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Операция рисования – кривая линия</a:t>
            </a:r>
            <a:endParaRPr lang="ru-RU" sz="2800" dirty="0"/>
          </a:p>
        </p:txBody>
      </p:sp>
      <p:pic>
        <p:nvPicPr>
          <p:cNvPr id="5122" name="Picture 2" descr="F:\Рабочий стол\Лучшие рисунки\эля диля кухня-класик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8496944" cy="4968552"/>
          </a:xfrm>
          <a:prstGeom prst="rect">
            <a:avLst/>
          </a:prstGeom>
          <a:ln w="381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267744" y="836712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«Посуда в моём доме»  Султанова </a:t>
            </a:r>
            <a:r>
              <a:rPr lang="ru-RU" sz="2000" b="1" dirty="0" err="1" smtClean="0"/>
              <a:t>Диляра</a:t>
            </a:r>
            <a:endParaRPr lang="ru-RU" sz="2000" b="1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Операция рисования – копирование</a:t>
            </a:r>
            <a:endParaRPr lang="ru-RU" sz="2800" dirty="0"/>
          </a:p>
        </p:txBody>
      </p:sp>
      <p:pic>
        <p:nvPicPr>
          <p:cNvPr id="3" name="Picture 3" descr="САЛЮТ   ЦВЕТА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412776"/>
            <a:ext cx="8280400" cy="5040412"/>
          </a:xfrm>
          <a:prstGeom prst="rect">
            <a:avLst/>
          </a:prstGeom>
          <a:ln w="381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267744" y="836712"/>
            <a:ext cx="4248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«Салют цветам»  Колупаева Полина</a:t>
            </a:r>
            <a:endParaRPr lang="ru-RU" sz="2000" b="1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133</Words>
  <Application>Microsoft Office PowerPoint</Application>
  <PresentationFormat>Экран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Образцы детских работ   1 класс </vt:lpstr>
      <vt:lpstr>Создаём простое изображение  (абстрактную композицию) с помощью круга, квадрата, линии</vt:lpstr>
      <vt:lpstr>Знакомимся с функцией клавиши Shift Создаём простое изображение с помощью круга, квадрата, линии                         Сайдуллаев Глеб «Мой дом»</vt:lpstr>
      <vt:lpstr>Слайд 4</vt:lpstr>
      <vt:lpstr>Работаем с меню – палитра, экраном текущих цветов.   Заливка цветом</vt:lpstr>
      <vt:lpstr>Знакомимся с функцией клавиши Shift  Создаём простое изображение с помощью круга</vt:lpstr>
      <vt:lpstr>Операция рисования – кривая линия</vt:lpstr>
      <vt:lpstr>Операция рисования – кривая линия</vt:lpstr>
      <vt:lpstr>Операция рисования – копирование</vt:lpstr>
      <vt:lpstr>Операция рисования – копирование</vt:lpstr>
      <vt:lpstr>Операция рисования – копирование «Яблоневый сад»  Бадретдинова Лилия</vt:lpstr>
      <vt:lpstr>Операция рисования – поворот, отражение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Алексей</cp:lastModifiedBy>
  <cp:revision>20</cp:revision>
  <dcterms:created xsi:type="dcterms:W3CDTF">2012-01-19T11:53:44Z</dcterms:created>
  <dcterms:modified xsi:type="dcterms:W3CDTF">2012-01-24T10:57:13Z</dcterms:modified>
</cp:coreProperties>
</file>