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9" r:id="rId3"/>
    <p:sldId id="262" r:id="rId4"/>
    <p:sldId id="260" r:id="rId5"/>
    <p:sldId id="261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AB83-9612-402A-A05F-AC365E7FE854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7CB8-7127-4686-90BB-80463C7331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4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7893-98CA-443F-9698-452EEE4B8FD8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6C7A-ABE8-434B-9647-A841A4E8D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sburys.co.uk/sol/index.js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aterstones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ohnlewis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arksandspencer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908720"/>
            <a:ext cx="67687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rgbClr val="0000FF"/>
                </a:solidFill>
                <a:latin typeface="Comic Sans MS" pitchFamily="66" charset="0"/>
              </a:rPr>
              <a:t>Shopping and Money</a:t>
            </a:r>
            <a:endParaRPr lang="ru-RU" sz="12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ша\Desktop\Sainsbury'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560840" cy="45396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501317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3"/>
              </a:rPr>
              <a:t>http://www.sainsburys.co.uk/sol/index.jsp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08518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hlinkClick r:id="rId2"/>
              </a:rPr>
              <a:t>http://www.waterstones.com</a:t>
            </a:r>
            <a:endParaRPr lang="ru-RU" sz="4800" dirty="0"/>
          </a:p>
        </p:txBody>
      </p:sp>
      <p:pic>
        <p:nvPicPr>
          <p:cNvPr id="3074" name="Picture 2" descr="C:\Users\Саша\Desktop\waterst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6632"/>
            <a:ext cx="748883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37321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hlinkClick r:id="rId2"/>
              </a:rPr>
              <a:t>http://www.johnlewis.com/</a:t>
            </a:r>
            <a:endParaRPr lang="ru-RU" sz="4800" dirty="0"/>
          </a:p>
        </p:txBody>
      </p:sp>
      <p:pic>
        <p:nvPicPr>
          <p:cNvPr id="1026" name="Picture 2" descr="C:\Users\Саша\Desktop\The-John-Lewis-st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7848872" cy="4709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45224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hlinkClick r:id="rId2"/>
              </a:rPr>
              <a:t>http://www.marksandspencer.com/</a:t>
            </a:r>
            <a:endParaRPr lang="ru-RU" sz="4400" dirty="0"/>
          </a:p>
        </p:txBody>
      </p:sp>
      <p:pic>
        <p:nvPicPr>
          <p:cNvPr id="2050" name="Picture 2" descr="C:\Users\Саша\Desktop\M&amp;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776864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1. Written orders to a bank to pay a certain sum of money from one’s bank account</a:t>
            </a:r>
            <a:endParaRPr lang="ru-RU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204864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2. Paper money and coins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Саша\Desktop\пропис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6632"/>
            <a:ext cx="4572000" cy="648952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076056" y="83671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1.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6056" y="213285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852936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3. Plastic cards issued by banks, they can be used instead of money to pay for goods and services</a:t>
            </a:r>
            <a:endParaRPr lang="ru-RU" sz="24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6056" y="278092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3.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725144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4. Cheques that can be bought at a bank and taken abroad where they are exchanged for money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479715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2564904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Money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Possibility of exchange and trade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301208"/>
            <a:ext cx="2664296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Yardstick of value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332656"/>
            <a:ext cx="3024336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Storehouse of value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5229200"/>
            <a:ext cx="293062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standard for future payments</a:t>
            </a:r>
            <a:endParaRPr lang="ru-RU" sz="2400" dirty="0">
              <a:latin typeface="Comic Sans MS" pitchFamily="66" charset="0"/>
            </a:endParaRPr>
          </a:p>
        </p:txBody>
      </p:sp>
      <p:cxnSp>
        <p:nvCxnSpPr>
          <p:cNvPr id="9" name="Прямая соединительная линия 8"/>
          <p:cNvCxnSpPr>
            <a:stCxn id="3" idx="2"/>
            <a:endCxn id="2" idx="1"/>
          </p:cNvCxnSpPr>
          <p:nvPr/>
        </p:nvCxnSpPr>
        <p:spPr>
          <a:xfrm rot="16200000" flipH="1">
            <a:off x="1989883" y="1222584"/>
            <a:ext cx="1280481" cy="180487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2483768" y="3933056"/>
            <a:ext cx="1440160" cy="13681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5364088" y="1484784"/>
            <a:ext cx="1368152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328084" y="3825044"/>
            <a:ext cx="1440160" cy="13681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15816" y="2420888"/>
            <a:ext cx="331236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 smtClean="0">
                <a:solidFill>
                  <a:srgbClr val="0000FF"/>
                </a:solidFill>
                <a:latin typeface="Comic Sans MS" pitchFamily="66" charset="0"/>
              </a:rPr>
              <a:t>Money</a:t>
            </a:r>
            <a:endParaRPr lang="ru-RU" sz="56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106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</dc:title>
  <dc:creator>Саша</dc:creator>
  <cp:lastModifiedBy>Миша</cp:lastModifiedBy>
  <cp:revision>44</cp:revision>
  <dcterms:created xsi:type="dcterms:W3CDTF">2011-11-26T15:14:15Z</dcterms:created>
  <dcterms:modified xsi:type="dcterms:W3CDTF">2012-07-25T09:22:04Z</dcterms:modified>
</cp:coreProperties>
</file>