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73" r:id="rId4"/>
    <p:sldId id="274" r:id="rId5"/>
    <p:sldId id="269" r:id="rId6"/>
    <p:sldId id="265" r:id="rId7"/>
    <p:sldId id="276" r:id="rId8"/>
    <p:sldId id="280" r:id="rId9"/>
    <p:sldId id="281" r:id="rId10"/>
    <p:sldId id="262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60"/>
  </p:normalViewPr>
  <p:slideViewPr>
    <p:cSldViewPr>
      <p:cViewPr varScale="1">
        <p:scale>
          <a:sx n="64" d="100"/>
          <a:sy n="64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Устаешь ли ты в школе</a:t>
            </a:r>
            <a:r>
              <a:rPr lang="ru-RU" dirty="0" smtClean="0"/>
              <a:t>?  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 класс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709E-3"/>
                  <c:y val="0.24062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194003224060146E-17"/>
                  <c:y val="8.12500000000000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33333333333376E-3"/>
                  <c:y val="0.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 не особенно</c:v>
                </c:pt>
                <c:pt idx="2">
                  <c:v> да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 formatCode="0%">
                  <c:v>0.52</c:v>
                </c:pt>
                <c:pt idx="1">
                  <c:v>0.12000000000000002</c:v>
                </c:pt>
                <c:pt idx="2" formatCode="0%">
                  <c:v>0.36000000000000026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3 класс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84E-2"/>
                  <c:y val="0.10625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471E-3"/>
                  <c:y val="8.43750000000000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34,0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0000000087E-2"/>
                  <c:y val="8.7500000000000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17,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 не особенно</c:v>
                </c:pt>
                <c:pt idx="2">
                  <c:v> да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0.47800000000000026</c:v>
                </c:pt>
                <c:pt idx="1">
                  <c:v>0.34700000000000036</c:v>
                </c:pt>
                <c:pt idx="2">
                  <c:v>0.17300000000000001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995136"/>
        <c:axId val="129996672"/>
        <c:axId val="0"/>
      </c:bar3DChart>
      <c:catAx>
        <c:axId val="129995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29996672"/>
        <c:crosses val="autoZero"/>
        <c:auto val="1"/>
        <c:lblAlgn val="ctr"/>
        <c:lblOffset val="100"/>
        <c:noMultiLvlLbl val="0"/>
      </c:catAx>
      <c:valAx>
        <c:axId val="1299966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99951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2009-10уч.г.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737461914420336E-3"/>
                  <c:y val="0.180281338255345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5106192871630491E-3"/>
                  <c:y val="0.117182869865974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 нет</c:v>
                </c:pt>
                <c:pt idx="1">
                  <c:v> не особенно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0.32000000000000017</c:v>
                </c:pt>
                <c:pt idx="1">
                  <c:v>0.24000000000000007</c:v>
                </c:pt>
                <c:pt idx="2">
                  <c:v>0.44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2010-11уч.г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0.14873210406065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 нет</c:v>
                </c:pt>
                <c:pt idx="1">
                  <c:v> не особенно</c:v>
                </c:pt>
                <c:pt idx="2">
                  <c:v>да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0.33000000000000024</c:v>
                </c:pt>
                <c:pt idx="1">
                  <c:v>0.32000000000000017</c:v>
                </c:pt>
                <c:pt idx="2">
                  <c:v>0.35000000000000014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0043904"/>
        <c:axId val="130045440"/>
        <c:axId val="0"/>
      </c:bar3DChart>
      <c:catAx>
        <c:axId val="1300439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miter lim="800000"/>
          </a:ln>
        </c:spPr>
        <c:crossAx val="130045440"/>
        <c:crosses val="autoZero"/>
        <c:auto val="1"/>
        <c:lblAlgn val="ctr"/>
        <c:lblOffset val="100"/>
        <c:noMultiLvlLbl val="0"/>
      </c:catAx>
      <c:valAx>
        <c:axId val="1300454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0043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1 класс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 1 группа</c:v>
                </c:pt>
                <c:pt idx="1">
                  <c:v> 2 группа</c:v>
                </c:pt>
                <c:pt idx="2">
                  <c:v> 3 группа</c:v>
                </c:pt>
                <c:pt idx="3">
                  <c:v> 4 группа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12</c:v>
                </c:pt>
                <c:pt idx="2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 класс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 1 группа</c:v>
                </c:pt>
                <c:pt idx="1">
                  <c:v> 2 группа</c:v>
                </c:pt>
                <c:pt idx="2">
                  <c:v> 3 группа</c:v>
                </c:pt>
                <c:pt idx="3">
                  <c:v> 4 группа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</c:v>
                </c:pt>
                <c:pt idx="1">
                  <c:v>13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3 класс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 1 группа</c:v>
                </c:pt>
                <c:pt idx="1">
                  <c:v> 2 группа</c:v>
                </c:pt>
                <c:pt idx="2">
                  <c:v> 3 группа</c:v>
                </c:pt>
                <c:pt idx="3">
                  <c:v> 4 группа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</c:v>
                </c:pt>
                <c:pt idx="1">
                  <c:v>13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244992"/>
        <c:axId val="132246528"/>
      </c:barChart>
      <c:catAx>
        <c:axId val="132244992"/>
        <c:scaling>
          <c:orientation val="minMax"/>
        </c:scaling>
        <c:delete val="0"/>
        <c:axPos val="b"/>
        <c:majorTickMark val="out"/>
        <c:minorTickMark val="none"/>
        <c:tickLblPos val="nextTo"/>
        <c:crossAx val="132246528"/>
        <c:crosses val="autoZero"/>
        <c:auto val="1"/>
        <c:lblAlgn val="ctr"/>
        <c:lblOffset val="100"/>
        <c:noMultiLvlLbl val="0"/>
      </c:catAx>
      <c:valAx>
        <c:axId val="132246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244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04549431321244"/>
          <c:y val="0.34108652677894241"/>
          <c:w val="0.23969524642753012"/>
          <c:h val="0.275736456528698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AD5BA7-87A4-4BF6-998E-7F4275920512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8A1CBB2-6842-4385-B4B7-1FF788AC8F45}">
      <dgm:prSet/>
      <dgm:spPr/>
      <dgm:t>
        <a:bodyPr/>
        <a:lstStyle/>
        <a:p>
          <a:pPr rtl="0"/>
          <a:r>
            <a:rPr lang="ru-RU" dirty="0" smtClean="0"/>
            <a:t>Болезнь</a:t>
          </a:r>
          <a:endParaRPr lang="ru-RU" dirty="0"/>
        </a:p>
      </dgm:t>
    </dgm:pt>
    <dgm:pt modelId="{76B1430A-BE92-4BA0-9395-918F7ADEFCAB}" type="parTrans" cxnId="{680CE4F4-40E2-4C0F-B0E4-5CCC3AB43120}">
      <dgm:prSet/>
      <dgm:spPr/>
      <dgm:t>
        <a:bodyPr/>
        <a:lstStyle/>
        <a:p>
          <a:endParaRPr lang="ru-RU"/>
        </a:p>
      </dgm:t>
    </dgm:pt>
    <dgm:pt modelId="{A7E19F91-5571-410B-A914-111056CC7671}" type="sibTrans" cxnId="{680CE4F4-40E2-4C0F-B0E4-5CCC3AB43120}">
      <dgm:prSet/>
      <dgm:spPr/>
      <dgm:t>
        <a:bodyPr/>
        <a:lstStyle/>
        <a:p>
          <a:endParaRPr lang="ru-RU"/>
        </a:p>
      </dgm:t>
    </dgm:pt>
    <dgm:pt modelId="{8938D4D0-4AED-4E4C-A816-F74064933BCD}">
      <dgm:prSet/>
      <dgm:spPr/>
      <dgm:t>
        <a:bodyPr/>
        <a:lstStyle/>
        <a:p>
          <a:pPr rtl="0"/>
          <a:r>
            <a:rPr lang="ru-RU" dirty="0" smtClean="0"/>
            <a:t>Переутомление</a:t>
          </a:r>
          <a:endParaRPr lang="ru-RU" dirty="0"/>
        </a:p>
      </dgm:t>
    </dgm:pt>
    <dgm:pt modelId="{F9CC2F94-B59F-4326-A506-B462CDD31203}" type="parTrans" cxnId="{96C6DBB9-D87F-4DB8-861A-36FC29E5BC6B}">
      <dgm:prSet/>
      <dgm:spPr/>
      <dgm:t>
        <a:bodyPr/>
        <a:lstStyle/>
        <a:p>
          <a:endParaRPr lang="ru-RU"/>
        </a:p>
      </dgm:t>
    </dgm:pt>
    <dgm:pt modelId="{357E85F3-027C-43DA-91E4-4E4EFB21199B}" type="sibTrans" cxnId="{96C6DBB9-D87F-4DB8-861A-36FC29E5BC6B}">
      <dgm:prSet/>
      <dgm:spPr/>
      <dgm:t>
        <a:bodyPr/>
        <a:lstStyle/>
        <a:p>
          <a:endParaRPr lang="ru-RU"/>
        </a:p>
      </dgm:t>
    </dgm:pt>
    <dgm:pt modelId="{AA8FA62C-2511-4A0B-9997-27E7C416FE92}">
      <dgm:prSet/>
      <dgm:spPr/>
      <dgm:t>
        <a:bodyPr/>
        <a:lstStyle/>
        <a:p>
          <a:pPr rtl="0"/>
          <a:r>
            <a:rPr lang="ru-RU" dirty="0" smtClean="0"/>
            <a:t>Утомление </a:t>
          </a:r>
          <a:endParaRPr lang="ru-RU" dirty="0"/>
        </a:p>
      </dgm:t>
    </dgm:pt>
    <dgm:pt modelId="{C56ED744-B103-443D-AFD6-C5908BF51022}" type="parTrans" cxnId="{519982A9-48CB-4FBD-BDE5-F409E93A335F}">
      <dgm:prSet/>
      <dgm:spPr/>
      <dgm:t>
        <a:bodyPr/>
        <a:lstStyle/>
        <a:p>
          <a:endParaRPr lang="ru-RU"/>
        </a:p>
      </dgm:t>
    </dgm:pt>
    <dgm:pt modelId="{95B359CC-4115-4E75-8CCD-264D23DFB7AB}" type="sibTrans" cxnId="{519982A9-48CB-4FBD-BDE5-F409E93A335F}">
      <dgm:prSet/>
      <dgm:spPr/>
      <dgm:t>
        <a:bodyPr/>
        <a:lstStyle/>
        <a:p>
          <a:endParaRPr lang="ru-RU"/>
        </a:p>
      </dgm:t>
    </dgm:pt>
    <dgm:pt modelId="{4C3B63CA-4A41-46C6-A064-63981C73A864}" type="pres">
      <dgm:prSet presAssocID="{2EAD5BA7-87A4-4BF6-998E-7F427592051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E8FC99-4682-45EC-B8F7-060B059B9EB2}" type="pres">
      <dgm:prSet presAssocID="{D8A1CBB2-6842-4385-B4B7-1FF788AC8F45}" presName="circle1" presStyleLbl="node1" presStyleIdx="0" presStyleCnt="3"/>
      <dgm:spPr/>
      <dgm:t>
        <a:bodyPr/>
        <a:lstStyle/>
        <a:p>
          <a:endParaRPr lang="ru-RU"/>
        </a:p>
      </dgm:t>
    </dgm:pt>
    <dgm:pt modelId="{52C4AF52-99D2-4F0D-B91B-B337E8553EF4}" type="pres">
      <dgm:prSet presAssocID="{D8A1CBB2-6842-4385-B4B7-1FF788AC8F45}" presName="space" presStyleCnt="0"/>
      <dgm:spPr/>
      <dgm:t>
        <a:bodyPr/>
        <a:lstStyle/>
        <a:p>
          <a:endParaRPr lang="ru-RU"/>
        </a:p>
      </dgm:t>
    </dgm:pt>
    <dgm:pt modelId="{57633274-1486-40C7-A9DE-2FA00CA92B59}" type="pres">
      <dgm:prSet presAssocID="{D8A1CBB2-6842-4385-B4B7-1FF788AC8F45}" presName="rect1" presStyleLbl="alignAcc1" presStyleIdx="0" presStyleCnt="3" custLinFactNeighborX="-1191" custLinFactNeighborY="-460"/>
      <dgm:spPr/>
      <dgm:t>
        <a:bodyPr/>
        <a:lstStyle/>
        <a:p>
          <a:endParaRPr lang="ru-RU"/>
        </a:p>
      </dgm:t>
    </dgm:pt>
    <dgm:pt modelId="{8BC604F5-FC4D-4918-B14E-04A913732CD1}" type="pres">
      <dgm:prSet presAssocID="{8938D4D0-4AED-4E4C-A816-F74064933BCD}" presName="vertSpace2" presStyleLbl="node1" presStyleIdx="0" presStyleCnt="3"/>
      <dgm:spPr/>
      <dgm:t>
        <a:bodyPr/>
        <a:lstStyle/>
        <a:p>
          <a:endParaRPr lang="ru-RU"/>
        </a:p>
      </dgm:t>
    </dgm:pt>
    <dgm:pt modelId="{C298DFA1-472F-49E9-B1E8-F7A73FA2B137}" type="pres">
      <dgm:prSet presAssocID="{8938D4D0-4AED-4E4C-A816-F74064933BCD}" presName="circle2" presStyleLbl="node1" presStyleIdx="1" presStyleCnt="3"/>
      <dgm:spPr/>
      <dgm:t>
        <a:bodyPr/>
        <a:lstStyle/>
        <a:p>
          <a:endParaRPr lang="ru-RU"/>
        </a:p>
      </dgm:t>
    </dgm:pt>
    <dgm:pt modelId="{7DEC11D4-5CC6-47F5-BBE8-9A2A04189D8E}" type="pres">
      <dgm:prSet presAssocID="{8938D4D0-4AED-4E4C-A816-F74064933BCD}" presName="rect2" presStyleLbl="alignAcc1" presStyleIdx="1" presStyleCnt="3" custLinFactNeighborX="-1191" custLinFactNeighborY="2106"/>
      <dgm:spPr/>
      <dgm:t>
        <a:bodyPr/>
        <a:lstStyle/>
        <a:p>
          <a:endParaRPr lang="ru-RU"/>
        </a:p>
      </dgm:t>
    </dgm:pt>
    <dgm:pt modelId="{877F8FA2-2FDA-4251-8D17-52C24DAE4612}" type="pres">
      <dgm:prSet presAssocID="{AA8FA62C-2511-4A0B-9997-27E7C416FE92}" presName="vertSpace3" presStyleLbl="node1" presStyleIdx="1" presStyleCnt="3"/>
      <dgm:spPr/>
      <dgm:t>
        <a:bodyPr/>
        <a:lstStyle/>
        <a:p>
          <a:endParaRPr lang="ru-RU"/>
        </a:p>
      </dgm:t>
    </dgm:pt>
    <dgm:pt modelId="{7E67A892-250A-40BA-B145-E7CA256A2C41}" type="pres">
      <dgm:prSet presAssocID="{AA8FA62C-2511-4A0B-9997-27E7C416FE92}" presName="circle3" presStyleLbl="node1" presStyleIdx="2" presStyleCnt="3"/>
      <dgm:spPr/>
      <dgm:t>
        <a:bodyPr/>
        <a:lstStyle/>
        <a:p>
          <a:endParaRPr lang="ru-RU"/>
        </a:p>
      </dgm:t>
    </dgm:pt>
    <dgm:pt modelId="{1EE903D9-DCAF-46E2-9C72-CB4988F968C3}" type="pres">
      <dgm:prSet presAssocID="{AA8FA62C-2511-4A0B-9997-27E7C416FE92}" presName="rect3" presStyleLbl="alignAcc1" presStyleIdx="2" presStyleCnt="3" custLinFactNeighborX="-1191" custLinFactNeighborY="1015"/>
      <dgm:spPr/>
      <dgm:t>
        <a:bodyPr/>
        <a:lstStyle/>
        <a:p>
          <a:endParaRPr lang="ru-RU"/>
        </a:p>
      </dgm:t>
    </dgm:pt>
    <dgm:pt modelId="{52AA95FD-71DA-4D18-A8D8-488B3EF98813}" type="pres">
      <dgm:prSet presAssocID="{D8A1CBB2-6842-4385-B4B7-1FF788AC8F4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F9CA91-9816-4D18-A630-3F1DEE25BC9A}" type="pres">
      <dgm:prSet presAssocID="{8938D4D0-4AED-4E4C-A816-F74064933BC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8925D-D7E3-4861-B508-C6728CA26D2E}" type="pres">
      <dgm:prSet presAssocID="{AA8FA62C-2511-4A0B-9997-27E7C416FE9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230E89-2DC6-4109-A8D3-8F88C407A4E0}" type="presOf" srcId="{8938D4D0-4AED-4E4C-A816-F74064933BCD}" destId="{B0F9CA91-9816-4D18-A630-3F1DEE25BC9A}" srcOrd="1" destOrd="0" presId="urn:microsoft.com/office/officeart/2005/8/layout/target3"/>
    <dgm:cxn modelId="{519982A9-48CB-4FBD-BDE5-F409E93A335F}" srcId="{2EAD5BA7-87A4-4BF6-998E-7F4275920512}" destId="{AA8FA62C-2511-4A0B-9997-27E7C416FE92}" srcOrd="2" destOrd="0" parTransId="{C56ED744-B103-443D-AFD6-C5908BF51022}" sibTransId="{95B359CC-4115-4E75-8CCD-264D23DFB7AB}"/>
    <dgm:cxn modelId="{FB398C2C-9CCF-4EEC-A646-CAE7AA5AA94A}" type="presOf" srcId="{8938D4D0-4AED-4E4C-A816-F74064933BCD}" destId="{7DEC11D4-5CC6-47F5-BBE8-9A2A04189D8E}" srcOrd="0" destOrd="0" presId="urn:microsoft.com/office/officeart/2005/8/layout/target3"/>
    <dgm:cxn modelId="{BC0280A7-2E44-4272-BAB7-F2B490D5B594}" type="presOf" srcId="{AA8FA62C-2511-4A0B-9997-27E7C416FE92}" destId="{A7D8925D-D7E3-4861-B508-C6728CA26D2E}" srcOrd="1" destOrd="0" presId="urn:microsoft.com/office/officeart/2005/8/layout/target3"/>
    <dgm:cxn modelId="{18367A93-B8C8-4CA0-995F-C0F34151F7AF}" type="presOf" srcId="{D8A1CBB2-6842-4385-B4B7-1FF788AC8F45}" destId="{57633274-1486-40C7-A9DE-2FA00CA92B59}" srcOrd="0" destOrd="0" presId="urn:microsoft.com/office/officeart/2005/8/layout/target3"/>
    <dgm:cxn modelId="{C40E0173-941C-4048-BEAC-509DA823408B}" type="presOf" srcId="{AA8FA62C-2511-4A0B-9997-27E7C416FE92}" destId="{1EE903D9-DCAF-46E2-9C72-CB4988F968C3}" srcOrd="0" destOrd="0" presId="urn:microsoft.com/office/officeart/2005/8/layout/target3"/>
    <dgm:cxn modelId="{8DD9811A-2733-4768-90AB-C03D15146379}" type="presOf" srcId="{2EAD5BA7-87A4-4BF6-998E-7F4275920512}" destId="{4C3B63CA-4A41-46C6-A064-63981C73A864}" srcOrd="0" destOrd="0" presId="urn:microsoft.com/office/officeart/2005/8/layout/target3"/>
    <dgm:cxn modelId="{96C6DBB9-D87F-4DB8-861A-36FC29E5BC6B}" srcId="{2EAD5BA7-87A4-4BF6-998E-7F4275920512}" destId="{8938D4D0-4AED-4E4C-A816-F74064933BCD}" srcOrd="1" destOrd="0" parTransId="{F9CC2F94-B59F-4326-A506-B462CDD31203}" sibTransId="{357E85F3-027C-43DA-91E4-4E4EFB21199B}"/>
    <dgm:cxn modelId="{680CE4F4-40E2-4C0F-B0E4-5CCC3AB43120}" srcId="{2EAD5BA7-87A4-4BF6-998E-7F4275920512}" destId="{D8A1CBB2-6842-4385-B4B7-1FF788AC8F45}" srcOrd="0" destOrd="0" parTransId="{76B1430A-BE92-4BA0-9395-918F7ADEFCAB}" sibTransId="{A7E19F91-5571-410B-A914-111056CC7671}"/>
    <dgm:cxn modelId="{10219471-63B8-4309-9745-5C3866512C2E}" type="presOf" srcId="{D8A1CBB2-6842-4385-B4B7-1FF788AC8F45}" destId="{52AA95FD-71DA-4D18-A8D8-488B3EF98813}" srcOrd="1" destOrd="0" presId="urn:microsoft.com/office/officeart/2005/8/layout/target3"/>
    <dgm:cxn modelId="{B5710E91-D85C-499F-94CE-FA66CB368C26}" type="presParOf" srcId="{4C3B63CA-4A41-46C6-A064-63981C73A864}" destId="{F5E8FC99-4682-45EC-B8F7-060B059B9EB2}" srcOrd="0" destOrd="0" presId="urn:microsoft.com/office/officeart/2005/8/layout/target3"/>
    <dgm:cxn modelId="{C5B3021F-FCA7-453A-91C0-014203FE9071}" type="presParOf" srcId="{4C3B63CA-4A41-46C6-A064-63981C73A864}" destId="{52C4AF52-99D2-4F0D-B91B-B337E8553EF4}" srcOrd="1" destOrd="0" presId="urn:microsoft.com/office/officeart/2005/8/layout/target3"/>
    <dgm:cxn modelId="{042DE172-8075-4E01-AE67-EDC11B59D472}" type="presParOf" srcId="{4C3B63CA-4A41-46C6-A064-63981C73A864}" destId="{57633274-1486-40C7-A9DE-2FA00CA92B59}" srcOrd="2" destOrd="0" presId="urn:microsoft.com/office/officeart/2005/8/layout/target3"/>
    <dgm:cxn modelId="{6A3829DA-68BE-4EF5-B812-457B908CFCD6}" type="presParOf" srcId="{4C3B63CA-4A41-46C6-A064-63981C73A864}" destId="{8BC604F5-FC4D-4918-B14E-04A913732CD1}" srcOrd="3" destOrd="0" presId="urn:microsoft.com/office/officeart/2005/8/layout/target3"/>
    <dgm:cxn modelId="{FF250E62-EE71-48A1-945A-04DC4B2D795D}" type="presParOf" srcId="{4C3B63CA-4A41-46C6-A064-63981C73A864}" destId="{C298DFA1-472F-49E9-B1E8-F7A73FA2B137}" srcOrd="4" destOrd="0" presId="urn:microsoft.com/office/officeart/2005/8/layout/target3"/>
    <dgm:cxn modelId="{42BC7954-FF38-4AAD-83F6-C810EDEA1DB3}" type="presParOf" srcId="{4C3B63CA-4A41-46C6-A064-63981C73A864}" destId="{7DEC11D4-5CC6-47F5-BBE8-9A2A04189D8E}" srcOrd="5" destOrd="0" presId="urn:microsoft.com/office/officeart/2005/8/layout/target3"/>
    <dgm:cxn modelId="{508F7982-1389-45E9-BCBD-FA8891684459}" type="presParOf" srcId="{4C3B63CA-4A41-46C6-A064-63981C73A864}" destId="{877F8FA2-2FDA-4251-8D17-52C24DAE4612}" srcOrd="6" destOrd="0" presId="urn:microsoft.com/office/officeart/2005/8/layout/target3"/>
    <dgm:cxn modelId="{8B2C83C1-C95C-4DAE-BF1D-FFB588D2DF15}" type="presParOf" srcId="{4C3B63CA-4A41-46C6-A064-63981C73A864}" destId="{7E67A892-250A-40BA-B145-E7CA256A2C41}" srcOrd="7" destOrd="0" presId="urn:microsoft.com/office/officeart/2005/8/layout/target3"/>
    <dgm:cxn modelId="{CDF74103-8783-4F12-8FE6-512A1A46A275}" type="presParOf" srcId="{4C3B63CA-4A41-46C6-A064-63981C73A864}" destId="{1EE903D9-DCAF-46E2-9C72-CB4988F968C3}" srcOrd="8" destOrd="0" presId="urn:microsoft.com/office/officeart/2005/8/layout/target3"/>
    <dgm:cxn modelId="{E2E6FFB0-8F62-4E72-B296-243589C1CFF8}" type="presParOf" srcId="{4C3B63CA-4A41-46C6-A064-63981C73A864}" destId="{52AA95FD-71DA-4D18-A8D8-488B3EF98813}" srcOrd="9" destOrd="0" presId="urn:microsoft.com/office/officeart/2005/8/layout/target3"/>
    <dgm:cxn modelId="{B42CF8F0-9180-431B-91FE-317CD27D5CAC}" type="presParOf" srcId="{4C3B63CA-4A41-46C6-A064-63981C73A864}" destId="{B0F9CA91-9816-4D18-A630-3F1DEE25BC9A}" srcOrd="10" destOrd="0" presId="urn:microsoft.com/office/officeart/2005/8/layout/target3"/>
    <dgm:cxn modelId="{CAEA434F-EAD6-4D7E-8622-DABE5EB84261}" type="presParOf" srcId="{4C3B63CA-4A41-46C6-A064-63981C73A864}" destId="{A7D8925D-D7E3-4861-B508-C6728CA26D2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A17DD4-7002-4517-9F74-C589BCEAE782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D942A9F-89AF-42B4-9CBD-E24B871D9AF2}">
      <dgm:prSet/>
      <dgm:spPr/>
      <dgm:t>
        <a:bodyPr/>
        <a:lstStyle/>
        <a:p>
          <a:pPr rtl="0"/>
          <a:r>
            <a:rPr lang="ru-RU" dirty="0" smtClean="0"/>
            <a:t>трудности учебного материала </a:t>
          </a:r>
          <a:endParaRPr lang="ru-RU" dirty="0"/>
        </a:p>
      </dgm:t>
    </dgm:pt>
    <dgm:pt modelId="{BE8CD10D-270B-4CB7-B9BE-B1A339DB3EA3}" type="parTrans" cxnId="{B72BA829-6DD5-4BC8-94B3-3364B1731EE9}">
      <dgm:prSet/>
      <dgm:spPr/>
      <dgm:t>
        <a:bodyPr/>
        <a:lstStyle/>
        <a:p>
          <a:endParaRPr lang="ru-RU"/>
        </a:p>
      </dgm:t>
    </dgm:pt>
    <dgm:pt modelId="{292CC94C-4785-42BD-9172-660A18E1D37C}" type="sibTrans" cxnId="{B72BA829-6DD5-4BC8-94B3-3364B1731EE9}">
      <dgm:prSet/>
      <dgm:spPr/>
      <dgm:t>
        <a:bodyPr/>
        <a:lstStyle/>
        <a:p>
          <a:endParaRPr lang="ru-RU"/>
        </a:p>
      </dgm:t>
    </dgm:pt>
    <dgm:pt modelId="{160F0C85-02BB-41BF-99CF-C4F52A6D6F75}">
      <dgm:prSet/>
      <dgm:spPr/>
      <dgm:t>
        <a:bodyPr/>
        <a:lstStyle/>
        <a:p>
          <a:pPr rtl="0"/>
          <a:r>
            <a:rPr lang="ru-RU" dirty="0" smtClean="0"/>
            <a:t>насыщенности видов учебной деятельности </a:t>
          </a:r>
          <a:endParaRPr lang="ru-RU" dirty="0"/>
        </a:p>
      </dgm:t>
    </dgm:pt>
    <dgm:pt modelId="{372A13C5-6C99-4388-989D-AEA7B145F7CD}" type="parTrans" cxnId="{84C10B99-6F16-4AA9-897E-6AC22846A045}">
      <dgm:prSet/>
      <dgm:spPr/>
      <dgm:t>
        <a:bodyPr/>
        <a:lstStyle/>
        <a:p>
          <a:endParaRPr lang="ru-RU"/>
        </a:p>
      </dgm:t>
    </dgm:pt>
    <dgm:pt modelId="{E3C93277-AD00-41A8-BCF4-B516A27B63C4}" type="sibTrans" cxnId="{84C10B99-6F16-4AA9-897E-6AC22846A045}">
      <dgm:prSet/>
      <dgm:spPr/>
      <dgm:t>
        <a:bodyPr/>
        <a:lstStyle/>
        <a:p>
          <a:endParaRPr lang="ru-RU"/>
        </a:p>
      </dgm:t>
    </dgm:pt>
    <dgm:pt modelId="{3926505E-A00D-48D6-9C78-2D0752710E32}">
      <dgm:prSet/>
      <dgm:spPr/>
      <dgm:t>
        <a:bodyPr/>
        <a:lstStyle/>
        <a:p>
          <a:pPr rtl="0"/>
          <a:r>
            <a:rPr lang="ru-RU" dirty="0" smtClean="0"/>
            <a:t>эмоционального состояния учащихся  </a:t>
          </a:r>
          <a:endParaRPr lang="ru-RU" dirty="0"/>
        </a:p>
      </dgm:t>
    </dgm:pt>
    <dgm:pt modelId="{9822D47A-EF44-49E2-AC8E-D000805E3F31}" type="parTrans" cxnId="{CB555614-7306-4CA4-8BEA-7268BCEB7471}">
      <dgm:prSet/>
      <dgm:spPr/>
      <dgm:t>
        <a:bodyPr/>
        <a:lstStyle/>
        <a:p>
          <a:endParaRPr lang="ru-RU"/>
        </a:p>
      </dgm:t>
    </dgm:pt>
    <dgm:pt modelId="{D38276DC-FF98-4434-8AC5-A33C7ACF7B4C}" type="sibTrans" cxnId="{CB555614-7306-4CA4-8BEA-7268BCEB7471}">
      <dgm:prSet/>
      <dgm:spPr/>
      <dgm:t>
        <a:bodyPr/>
        <a:lstStyle/>
        <a:p>
          <a:endParaRPr lang="ru-RU"/>
        </a:p>
      </dgm:t>
    </dgm:pt>
    <dgm:pt modelId="{0C97FE46-69ED-4B5D-9043-3B20C55D388A}" type="pres">
      <dgm:prSet presAssocID="{E9A17DD4-7002-4517-9F74-C589BCEAE78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5D526E-130B-43F7-9661-74BD1EBCF7EF}" type="pres">
      <dgm:prSet presAssocID="{BD942A9F-89AF-42B4-9CBD-E24B871D9AF2}" presName="circ1" presStyleLbl="vennNode1" presStyleIdx="0" presStyleCnt="3" custScaleX="184512" custScaleY="103609" custLinFactNeighborX="-97" custLinFactNeighborY="-21706"/>
      <dgm:spPr/>
      <dgm:t>
        <a:bodyPr/>
        <a:lstStyle/>
        <a:p>
          <a:endParaRPr lang="ru-RU"/>
        </a:p>
      </dgm:t>
    </dgm:pt>
    <dgm:pt modelId="{F568FE23-B56E-4ABF-AA95-DC782489F873}" type="pres">
      <dgm:prSet presAssocID="{BD942A9F-89AF-42B4-9CBD-E24B871D9AF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C45BD-D44D-43F8-A1AB-9384FE97869D}" type="pres">
      <dgm:prSet presAssocID="{160F0C85-02BB-41BF-99CF-C4F52A6D6F75}" presName="circ2" presStyleLbl="vennNode1" presStyleIdx="1" presStyleCnt="3" custScaleX="175482" custScaleY="110593" custLinFactX="150" custLinFactNeighborX="100000" custLinFactNeighborY="3793"/>
      <dgm:spPr/>
      <dgm:t>
        <a:bodyPr/>
        <a:lstStyle/>
        <a:p>
          <a:endParaRPr lang="ru-RU"/>
        </a:p>
      </dgm:t>
    </dgm:pt>
    <dgm:pt modelId="{21D77921-2AC3-40C7-B7B9-063CE3AAE917}" type="pres">
      <dgm:prSet presAssocID="{160F0C85-02BB-41BF-99CF-C4F52A6D6F7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17B21-578E-449E-8BB2-77A1CDAD6E8F}" type="pres">
      <dgm:prSet presAssocID="{3926505E-A00D-48D6-9C78-2D0752710E32}" presName="circ3" presStyleLbl="vennNode1" presStyleIdx="2" presStyleCnt="3" custScaleX="169308" custScaleY="111796" custLinFactNeighborX="-13869" custLinFactNeighborY="-2648"/>
      <dgm:spPr/>
      <dgm:t>
        <a:bodyPr/>
        <a:lstStyle/>
        <a:p>
          <a:endParaRPr lang="ru-RU"/>
        </a:p>
      </dgm:t>
    </dgm:pt>
    <dgm:pt modelId="{4AB9EF25-A9D2-4D24-9153-55BF5C60232E}" type="pres">
      <dgm:prSet presAssocID="{3926505E-A00D-48D6-9C78-2D0752710E3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555614-7306-4CA4-8BEA-7268BCEB7471}" srcId="{E9A17DD4-7002-4517-9F74-C589BCEAE782}" destId="{3926505E-A00D-48D6-9C78-2D0752710E32}" srcOrd="2" destOrd="0" parTransId="{9822D47A-EF44-49E2-AC8E-D000805E3F31}" sibTransId="{D38276DC-FF98-4434-8AC5-A33C7ACF7B4C}"/>
    <dgm:cxn modelId="{414DC2D8-0222-4268-AEF0-02C59A80E629}" type="presOf" srcId="{3926505E-A00D-48D6-9C78-2D0752710E32}" destId="{B5917B21-578E-449E-8BB2-77A1CDAD6E8F}" srcOrd="0" destOrd="0" presId="urn:microsoft.com/office/officeart/2005/8/layout/venn1"/>
    <dgm:cxn modelId="{BB787F8C-3C56-4BB8-8444-F667A33BBCDF}" type="presOf" srcId="{3926505E-A00D-48D6-9C78-2D0752710E32}" destId="{4AB9EF25-A9D2-4D24-9153-55BF5C60232E}" srcOrd="1" destOrd="0" presId="urn:microsoft.com/office/officeart/2005/8/layout/venn1"/>
    <dgm:cxn modelId="{6521266F-11BA-4321-8D64-FED928ADC2D7}" type="presOf" srcId="{160F0C85-02BB-41BF-99CF-C4F52A6D6F75}" destId="{21D77921-2AC3-40C7-B7B9-063CE3AAE917}" srcOrd="1" destOrd="0" presId="urn:microsoft.com/office/officeart/2005/8/layout/venn1"/>
    <dgm:cxn modelId="{09E769EF-EB3E-4B73-83FA-67A5A0A38B64}" type="presOf" srcId="{BD942A9F-89AF-42B4-9CBD-E24B871D9AF2}" destId="{8F5D526E-130B-43F7-9661-74BD1EBCF7EF}" srcOrd="0" destOrd="0" presId="urn:microsoft.com/office/officeart/2005/8/layout/venn1"/>
    <dgm:cxn modelId="{9DDAD009-0A21-46FF-82BC-DE0EDEEB1843}" type="presOf" srcId="{160F0C85-02BB-41BF-99CF-C4F52A6D6F75}" destId="{48EC45BD-D44D-43F8-A1AB-9384FE97869D}" srcOrd="0" destOrd="0" presId="urn:microsoft.com/office/officeart/2005/8/layout/venn1"/>
    <dgm:cxn modelId="{B72BA829-6DD5-4BC8-94B3-3364B1731EE9}" srcId="{E9A17DD4-7002-4517-9F74-C589BCEAE782}" destId="{BD942A9F-89AF-42B4-9CBD-E24B871D9AF2}" srcOrd="0" destOrd="0" parTransId="{BE8CD10D-270B-4CB7-B9BE-B1A339DB3EA3}" sibTransId="{292CC94C-4785-42BD-9172-660A18E1D37C}"/>
    <dgm:cxn modelId="{1D7D4384-FCE9-4A1B-BF6B-0A4E051C10D9}" type="presOf" srcId="{E9A17DD4-7002-4517-9F74-C589BCEAE782}" destId="{0C97FE46-69ED-4B5D-9043-3B20C55D388A}" srcOrd="0" destOrd="0" presId="urn:microsoft.com/office/officeart/2005/8/layout/venn1"/>
    <dgm:cxn modelId="{84C10B99-6F16-4AA9-897E-6AC22846A045}" srcId="{E9A17DD4-7002-4517-9F74-C589BCEAE782}" destId="{160F0C85-02BB-41BF-99CF-C4F52A6D6F75}" srcOrd="1" destOrd="0" parTransId="{372A13C5-6C99-4388-989D-AEA7B145F7CD}" sibTransId="{E3C93277-AD00-41A8-BCF4-B516A27B63C4}"/>
    <dgm:cxn modelId="{E47DDA0E-3025-46F1-AED3-43CFE2B8C8BF}" type="presOf" srcId="{BD942A9F-89AF-42B4-9CBD-E24B871D9AF2}" destId="{F568FE23-B56E-4ABF-AA95-DC782489F873}" srcOrd="1" destOrd="0" presId="urn:microsoft.com/office/officeart/2005/8/layout/venn1"/>
    <dgm:cxn modelId="{FBCB45AA-D64F-44E7-96BD-B8AAB5773892}" type="presParOf" srcId="{0C97FE46-69ED-4B5D-9043-3B20C55D388A}" destId="{8F5D526E-130B-43F7-9661-74BD1EBCF7EF}" srcOrd="0" destOrd="0" presId="urn:microsoft.com/office/officeart/2005/8/layout/venn1"/>
    <dgm:cxn modelId="{9E4D8E83-D3F6-4AE9-BCA6-1A199914FDCA}" type="presParOf" srcId="{0C97FE46-69ED-4B5D-9043-3B20C55D388A}" destId="{F568FE23-B56E-4ABF-AA95-DC782489F873}" srcOrd="1" destOrd="0" presId="urn:microsoft.com/office/officeart/2005/8/layout/venn1"/>
    <dgm:cxn modelId="{87CC27AF-10F3-45F2-94FE-3EE2C2410C6B}" type="presParOf" srcId="{0C97FE46-69ED-4B5D-9043-3B20C55D388A}" destId="{48EC45BD-D44D-43F8-A1AB-9384FE97869D}" srcOrd="2" destOrd="0" presId="urn:microsoft.com/office/officeart/2005/8/layout/venn1"/>
    <dgm:cxn modelId="{0E4A905D-827C-4592-9AF5-39596AE0B163}" type="presParOf" srcId="{0C97FE46-69ED-4B5D-9043-3B20C55D388A}" destId="{21D77921-2AC3-40C7-B7B9-063CE3AAE917}" srcOrd="3" destOrd="0" presId="urn:microsoft.com/office/officeart/2005/8/layout/venn1"/>
    <dgm:cxn modelId="{FA31D98B-DF97-4F1D-8D62-274760A2CA37}" type="presParOf" srcId="{0C97FE46-69ED-4B5D-9043-3B20C55D388A}" destId="{B5917B21-578E-449E-8BB2-77A1CDAD6E8F}" srcOrd="4" destOrd="0" presId="urn:microsoft.com/office/officeart/2005/8/layout/venn1"/>
    <dgm:cxn modelId="{CF2BFBC5-A411-4C0A-A206-224DB22349B5}" type="presParOf" srcId="{0C97FE46-69ED-4B5D-9043-3B20C55D388A}" destId="{4AB9EF25-A9D2-4D24-9153-55BF5C60232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39EC3E-9267-4827-919C-805C38BBA03C}" type="doc">
      <dgm:prSet loTypeId="urn:microsoft.com/office/officeart/2005/8/layout/radial4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9E0F771-9189-45B7-8464-83C265ABCF08}">
      <dgm:prSet/>
      <dgm:spPr/>
      <dgm:t>
        <a:bodyPr/>
        <a:lstStyle/>
        <a:p>
          <a:endParaRPr lang="ru-RU" dirty="0"/>
        </a:p>
      </dgm:t>
    </dgm:pt>
    <dgm:pt modelId="{C7565BC6-7D7D-4123-8642-959DEFC49505}" type="parTrans" cxnId="{25462DCE-C3E2-4BDE-9622-E54ECB243E56}">
      <dgm:prSet/>
      <dgm:spPr/>
      <dgm:t>
        <a:bodyPr/>
        <a:lstStyle/>
        <a:p>
          <a:endParaRPr lang="ru-RU"/>
        </a:p>
      </dgm:t>
    </dgm:pt>
    <dgm:pt modelId="{4F9C2E41-90A6-442C-AC4B-06D51D5ABE85}" type="sibTrans" cxnId="{25462DCE-C3E2-4BDE-9622-E54ECB243E56}">
      <dgm:prSet/>
      <dgm:spPr/>
      <dgm:t>
        <a:bodyPr/>
        <a:lstStyle/>
        <a:p>
          <a:endParaRPr lang="ru-RU"/>
        </a:p>
      </dgm:t>
    </dgm:pt>
    <dgm:pt modelId="{4A9925DD-5B0D-4534-AF77-5F656769B89E}">
      <dgm:prSet/>
      <dgm:spPr/>
      <dgm:t>
        <a:bodyPr/>
        <a:lstStyle/>
        <a:p>
          <a:r>
            <a:rPr lang="ru-RU" smtClean="0"/>
            <a:t>утомление</a:t>
          </a:r>
          <a:endParaRPr lang="ru-RU" dirty="0"/>
        </a:p>
      </dgm:t>
    </dgm:pt>
    <dgm:pt modelId="{2E0A3B8E-3F3D-46BC-AD67-42823E192094}" type="parTrans" cxnId="{B2CA2E06-0A75-47C0-B46B-AC4BC5A93FF2}">
      <dgm:prSet/>
      <dgm:spPr/>
      <dgm:t>
        <a:bodyPr/>
        <a:lstStyle/>
        <a:p>
          <a:endParaRPr lang="ru-RU"/>
        </a:p>
      </dgm:t>
    </dgm:pt>
    <dgm:pt modelId="{273FC796-2A13-4192-AEE0-299DE42630B3}" type="sibTrans" cxnId="{B2CA2E06-0A75-47C0-B46B-AC4BC5A93FF2}">
      <dgm:prSet/>
      <dgm:spPr/>
      <dgm:t>
        <a:bodyPr/>
        <a:lstStyle/>
        <a:p>
          <a:endParaRPr lang="ru-RU"/>
        </a:p>
      </dgm:t>
    </dgm:pt>
    <dgm:pt modelId="{7DB18236-F9B2-489B-95AF-36FF3BD5779B}">
      <dgm:prSet/>
      <dgm:spPr/>
      <dgm:t>
        <a:bodyPr/>
        <a:lstStyle/>
        <a:p>
          <a:r>
            <a:rPr lang="ru-RU" smtClean="0"/>
            <a:t>Снижается качество работы </a:t>
          </a:r>
          <a:endParaRPr lang="ru-RU" dirty="0"/>
        </a:p>
      </dgm:t>
    </dgm:pt>
    <dgm:pt modelId="{9819AD34-8633-4F5B-B2A1-334D2413DF7D}" type="parTrans" cxnId="{B8AF709B-0AF2-4731-9B95-A8D889F8FC13}">
      <dgm:prSet/>
      <dgm:spPr/>
      <dgm:t>
        <a:bodyPr/>
        <a:lstStyle/>
        <a:p>
          <a:endParaRPr lang="ru-RU"/>
        </a:p>
      </dgm:t>
    </dgm:pt>
    <dgm:pt modelId="{CAF2ECF2-A536-4C3D-B88D-CDE09AEABDFD}" type="sibTrans" cxnId="{B8AF709B-0AF2-4731-9B95-A8D889F8FC13}">
      <dgm:prSet/>
      <dgm:spPr/>
      <dgm:t>
        <a:bodyPr/>
        <a:lstStyle/>
        <a:p>
          <a:endParaRPr lang="ru-RU"/>
        </a:p>
      </dgm:t>
    </dgm:pt>
    <dgm:pt modelId="{6FC4FD07-F6ED-42F3-9BAF-0B865F9FD3BE}">
      <dgm:prSet/>
      <dgm:spPr/>
      <dgm:t>
        <a:bodyPr/>
        <a:lstStyle/>
        <a:p>
          <a:r>
            <a:rPr lang="ru-RU" smtClean="0"/>
            <a:t>Ребенок жалуется на усталость</a:t>
          </a:r>
          <a:endParaRPr lang="ru-RU" dirty="0"/>
        </a:p>
      </dgm:t>
    </dgm:pt>
    <dgm:pt modelId="{0ACA24AA-4F4C-4582-8BD4-60E3808C6E49}" type="parTrans" cxnId="{E548ACF5-BE6D-4014-A874-D5552870CDAF}">
      <dgm:prSet/>
      <dgm:spPr/>
      <dgm:t>
        <a:bodyPr/>
        <a:lstStyle/>
        <a:p>
          <a:endParaRPr lang="ru-RU"/>
        </a:p>
      </dgm:t>
    </dgm:pt>
    <dgm:pt modelId="{98179054-FF65-4DED-921E-873FA84FF1FB}" type="sibTrans" cxnId="{E548ACF5-BE6D-4014-A874-D5552870CDAF}">
      <dgm:prSet/>
      <dgm:spPr/>
      <dgm:t>
        <a:bodyPr/>
        <a:lstStyle/>
        <a:p>
          <a:endParaRPr lang="ru-RU"/>
        </a:p>
      </dgm:t>
    </dgm:pt>
    <dgm:pt modelId="{75FA7002-8FF6-4B6D-BCF2-914BE3CDBF43}">
      <dgm:prSet/>
      <dgm:spPr/>
      <dgm:t>
        <a:bodyPr/>
        <a:lstStyle/>
        <a:p>
          <a:r>
            <a:rPr lang="ru-RU" smtClean="0"/>
            <a:t>Ухудшается регуляция физиологических функций </a:t>
          </a:r>
          <a:endParaRPr lang="ru-RU" dirty="0"/>
        </a:p>
      </dgm:t>
    </dgm:pt>
    <dgm:pt modelId="{2F2C5F82-2533-4933-9CB7-983D38F9D12F}" type="parTrans" cxnId="{532292BE-50BC-4BA8-86C1-AFB46220A752}">
      <dgm:prSet/>
      <dgm:spPr/>
      <dgm:t>
        <a:bodyPr/>
        <a:lstStyle/>
        <a:p>
          <a:endParaRPr lang="ru-RU"/>
        </a:p>
      </dgm:t>
    </dgm:pt>
    <dgm:pt modelId="{BE52766C-5894-4400-BA1E-6AC48E3B480B}" type="sibTrans" cxnId="{532292BE-50BC-4BA8-86C1-AFB46220A752}">
      <dgm:prSet/>
      <dgm:spPr/>
      <dgm:t>
        <a:bodyPr/>
        <a:lstStyle/>
        <a:p>
          <a:endParaRPr lang="ru-RU"/>
        </a:p>
      </dgm:t>
    </dgm:pt>
    <dgm:pt modelId="{5AE5517B-4AFB-4337-83D9-BBF68CBFA131}">
      <dgm:prSet/>
      <dgm:spPr/>
      <dgm:t>
        <a:bodyPr/>
        <a:lstStyle/>
        <a:p>
          <a:r>
            <a:rPr lang="ru-RU" dirty="0" smtClean="0"/>
            <a:t>Ребенок становится беспокойным, вялым, рассеянным, невнимательным</a:t>
          </a:r>
          <a:endParaRPr lang="ru-RU" dirty="0"/>
        </a:p>
      </dgm:t>
    </dgm:pt>
    <dgm:pt modelId="{57626ADF-82D7-4730-AE96-01A9DBCFF27F}" type="parTrans" cxnId="{403DA17B-FD63-4468-AEC4-CAEF172B12F6}">
      <dgm:prSet/>
      <dgm:spPr/>
      <dgm:t>
        <a:bodyPr/>
        <a:lstStyle/>
        <a:p>
          <a:endParaRPr lang="ru-RU"/>
        </a:p>
      </dgm:t>
    </dgm:pt>
    <dgm:pt modelId="{D82E678F-568C-4ACD-B513-8F9F0E93E6E8}" type="sibTrans" cxnId="{403DA17B-FD63-4468-AEC4-CAEF172B12F6}">
      <dgm:prSet/>
      <dgm:spPr/>
      <dgm:t>
        <a:bodyPr/>
        <a:lstStyle/>
        <a:p>
          <a:endParaRPr lang="ru-RU"/>
        </a:p>
      </dgm:t>
    </dgm:pt>
    <dgm:pt modelId="{8D2AAE67-857B-4096-B040-18DD21CFDC72}" type="pres">
      <dgm:prSet presAssocID="{9B39EC3E-9267-4827-919C-805C38BBA03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92C67E-DE39-4392-9F95-486DB1F1A73E}" type="pres">
      <dgm:prSet presAssocID="{4A9925DD-5B0D-4534-AF77-5F656769B89E}" presName="centerShape" presStyleLbl="node0" presStyleIdx="0" presStyleCnt="1" custLinFactNeighborX="-506" custLinFactNeighborY="-2867"/>
      <dgm:spPr/>
      <dgm:t>
        <a:bodyPr/>
        <a:lstStyle/>
        <a:p>
          <a:endParaRPr lang="ru-RU"/>
        </a:p>
      </dgm:t>
    </dgm:pt>
    <dgm:pt modelId="{6CEEFEB7-36AB-4F0D-B829-7E60E2A5F5B4}" type="pres">
      <dgm:prSet presAssocID="{9819AD34-8633-4F5B-B2A1-334D2413DF7D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FCC20794-260E-44AE-B04E-575F8ACD9623}" type="pres">
      <dgm:prSet presAssocID="{7DB18236-F9B2-489B-95AF-36FF3BD5779B}" presName="node" presStyleLbl="node1" presStyleIdx="0" presStyleCnt="4" custRadScaleRad="99227" custRadScaleInc="2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E81F7-8360-4665-8F3B-8E615B9FC7D5}" type="pres">
      <dgm:prSet presAssocID="{57626ADF-82D7-4730-AE96-01A9DBCFF27F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45183BE7-D836-4685-9B29-D172491C0ECB}" type="pres">
      <dgm:prSet presAssocID="{5AE5517B-4AFB-4337-83D9-BBF68CBFA13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AF370-6209-4874-9098-178437BCDE15}" type="pres">
      <dgm:prSet presAssocID="{2F2C5F82-2533-4933-9CB7-983D38F9D12F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3FF2F53E-83B1-4E35-AE90-F967BE83D076}" type="pres">
      <dgm:prSet presAssocID="{75FA7002-8FF6-4B6D-BCF2-914BE3CDBF4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D7B6B-2CCB-4E35-880C-E8A22B78D09B}" type="pres">
      <dgm:prSet presAssocID="{0ACA24AA-4F4C-4582-8BD4-60E3808C6E49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A6377AC5-738D-4BC4-8DC5-B982947EC565}" type="pres">
      <dgm:prSet presAssocID="{6FC4FD07-F6ED-42F3-9BAF-0B865F9FD3B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B3E5D6-478E-4088-B5ED-332124D97811}" type="presOf" srcId="{9819AD34-8633-4F5B-B2A1-334D2413DF7D}" destId="{6CEEFEB7-36AB-4F0D-B829-7E60E2A5F5B4}" srcOrd="0" destOrd="0" presId="urn:microsoft.com/office/officeart/2005/8/layout/radial4"/>
    <dgm:cxn modelId="{403DA17B-FD63-4468-AEC4-CAEF172B12F6}" srcId="{4A9925DD-5B0D-4534-AF77-5F656769B89E}" destId="{5AE5517B-4AFB-4337-83D9-BBF68CBFA131}" srcOrd="1" destOrd="0" parTransId="{57626ADF-82D7-4730-AE96-01A9DBCFF27F}" sibTransId="{D82E678F-568C-4ACD-B513-8F9F0E93E6E8}"/>
    <dgm:cxn modelId="{BB7FE11E-714C-42AB-8472-D64B403C9E32}" type="presOf" srcId="{7DB18236-F9B2-489B-95AF-36FF3BD5779B}" destId="{FCC20794-260E-44AE-B04E-575F8ACD9623}" srcOrd="0" destOrd="0" presId="urn:microsoft.com/office/officeart/2005/8/layout/radial4"/>
    <dgm:cxn modelId="{0F95FA7A-3BCA-466C-8EC7-18308DF3EE12}" type="presOf" srcId="{4A9925DD-5B0D-4534-AF77-5F656769B89E}" destId="{1092C67E-DE39-4392-9F95-486DB1F1A73E}" srcOrd="0" destOrd="0" presId="urn:microsoft.com/office/officeart/2005/8/layout/radial4"/>
    <dgm:cxn modelId="{25462DCE-C3E2-4BDE-9622-E54ECB243E56}" srcId="{9B39EC3E-9267-4827-919C-805C38BBA03C}" destId="{29E0F771-9189-45B7-8464-83C265ABCF08}" srcOrd="1" destOrd="0" parTransId="{C7565BC6-7D7D-4123-8642-959DEFC49505}" sibTransId="{4F9C2E41-90A6-442C-AC4B-06D51D5ABE85}"/>
    <dgm:cxn modelId="{532292BE-50BC-4BA8-86C1-AFB46220A752}" srcId="{4A9925DD-5B0D-4534-AF77-5F656769B89E}" destId="{75FA7002-8FF6-4B6D-BCF2-914BE3CDBF43}" srcOrd="2" destOrd="0" parTransId="{2F2C5F82-2533-4933-9CB7-983D38F9D12F}" sibTransId="{BE52766C-5894-4400-BA1E-6AC48E3B480B}"/>
    <dgm:cxn modelId="{DA487BD5-8ABD-40A6-98E8-631EB9F213F4}" type="presOf" srcId="{75FA7002-8FF6-4B6D-BCF2-914BE3CDBF43}" destId="{3FF2F53E-83B1-4E35-AE90-F967BE83D076}" srcOrd="0" destOrd="0" presId="urn:microsoft.com/office/officeart/2005/8/layout/radial4"/>
    <dgm:cxn modelId="{7B8164FE-EC90-4B45-8544-7B293FAB131C}" type="presOf" srcId="{5AE5517B-4AFB-4337-83D9-BBF68CBFA131}" destId="{45183BE7-D836-4685-9B29-D172491C0ECB}" srcOrd="0" destOrd="0" presId="urn:microsoft.com/office/officeart/2005/8/layout/radial4"/>
    <dgm:cxn modelId="{B8AF709B-0AF2-4731-9B95-A8D889F8FC13}" srcId="{4A9925DD-5B0D-4534-AF77-5F656769B89E}" destId="{7DB18236-F9B2-489B-95AF-36FF3BD5779B}" srcOrd="0" destOrd="0" parTransId="{9819AD34-8633-4F5B-B2A1-334D2413DF7D}" sibTransId="{CAF2ECF2-A536-4C3D-B88D-CDE09AEABDFD}"/>
    <dgm:cxn modelId="{B2CA2E06-0A75-47C0-B46B-AC4BC5A93FF2}" srcId="{9B39EC3E-9267-4827-919C-805C38BBA03C}" destId="{4A9925DD-5B0D-4534-AF77-5F656769B89E}" srcOrd="0" destOrd="0" parTransId="{2E0A3B8E-3F3D-46BC-AD67-42823E192094}" sibTransId="{273FC796-2A13-4192-AEE0-299DE42630B3}"/>
    <dgm:cxn modelId="{6B816FCC-3F0C-49D5-8B31-94B9ADA10C6B}" type="presOf" srcId="{9B39EC3E-9267-4827-919C-805C38BBA03C}" destId="{8D2AAE67-857B-4096-B040-18DD21CFDC72}" srcOrd="0" destOrd="0" presId="urn:microsoft.com/office/officeart/2005/8/layout/radial4"/>
    <dgm:cxn modelId="{B43D63B0-B8D1-44F1-8B33-F17FC4A304F7}" type="presOf" srcId="{2F2C5F82-2533-4933-9CB7-983D38F9D12F}" destId="{98CAF370-6209-4874-9098-178437BCDE15}" srcOrd="0" destOrd="0" presId="urn:microsoft.com/office/officeart/2005/8/layout/radial4"/>
    <dgm:cxn modelId="{BBE52B60-0F57-4580-A508-EA7C85068FA4}" type="presOf" srcId="{57626ADF-82D7-4730-AE96-01A9DBCFF27F}" destId="{954E81F7-8360-4665-8F3B-8E615B9FC7D5}" srcOrd="0" destOrd="0" presId="urn:microsoft.com/office/officeart/2005/8/layout/radial4"/>
    <dgm:cxn modelId="{E548ACF5-BE6D-4014-A874-D5552870CDAF}" srcId="{4A9925DD-5B0D-4534-AF77-5F656769B89E}" destId="{6FC4FD07-F6ED-42F3-9BAF-0B865F9FD3BE}" srcOrd="3" destOrd="0" parTransId="{0ACA24AA-4F4C-4582-8BD4-60E3808C6E49}" sibTransId="{98179054-FF65-4DED-921E-873FA84FF1FB}"/>
    <dgm:cxn modelId="{6AF47237-6F01-47B5-BE02-13B456C6DAC2}" type="presOf" srcId="{0ACA24AA-4F4C-4582-8BD4-60E3808C6E49}" destId="{994D7B6B-2CCB-4E35-880C-E8A22B78D09B}" srcOrd="0" destOrd="0" presId="urn:microsoft.com/office/officeart/2005/8/layout/radial4"/>
    <dgm:cxn modelId="{F722D950-28AC-4B3B-9A45-22BEA27D700D}" type="presOf" srcId="{6FC4FD07-F6ED-42F3-9BAF-0B865F9FD3BE}" destId="{A6377AC5-738D-4BC4-8DC5-B982947EC565}" srcOrd="0" destOrd="0" presId="urn:microsoft.com/office/officeart/2005/8/layout/radial4"/>
    <dgm:cxn modelId="{9B858BD4-6538-4014-8B21-5997C419D55A}" type="presParOf" srcId="{8D2AAE67-857B-4096-B040-18DD21CFDC72}" destId="{1092C67E-DE39-4392-9F95-486DB1F1A73E}" srcOrd="0" destOrd="0" presId="urn:microsoft.com/office/officeart/2005/8/layout/radial4"/>
    <dgm:cxn modelId="{81ED1F5F-756F-47F5-8400-E494A839EB3C}" type="presParOf" srcId="{8D2AAE67-857B-4096-B040-18DD21CFDC72}" destId="{6CEEFEB7-36AB-4F0D-B829-7E60E2A5F5B4}" srcOrd="1" destOrd="0" presId="urn:microsoft.com/office/officeart/2005/8/layout/radial4"/>
    <dgm:cxn modelId="{FDE77088-9C2A-4D55-B452-FAEE936F2CBE}" type="presParOf" srcId="{8D2AAE67-857B-4096-B040-18DD21CFDC72}" destId="{FCC20794-260E-44AE-B04E-575F8ACD9623}" srcOrd="2" destOrd="0" presId="urn:microsoft.com/office/officeart/2005/8/layout/radial4"/>
    <dgm:cxn modelId="{167AD226-EEEC-47D2-9355-92FF0CDD59E3}" type="presParOf" srcId="{8D2AAE67-857B-4096-B040-18DD21CFDC72}" destId="{954E81F7-8360-4665-8F3B-8E615B9FC7D5}" srcOrd="3" destOrd="0" presId="urn:microsoft.com/office/officeart/2005/8/layout/radial4"/>
    <dgm:cxn modelId="{7AB8E556-797B-46B3-8057-4DD8FC2ECE29}" type="presParOf" srcId="{8D2AAE67-857B-4096-B040-18DD21CFDC72}" destId="{45183BE7-D836-4685-9B29-D172491C0ECB}" srcOrd="4" destOrd="0" presId="urn:microsoft.com/office/officeart/2005/8/layout/radial4"/>
    <dgm:cxn modelId="{746F3623-16B4-425D-B19C-8ED48EC82467}" type="presParOf" srcId="{8D2AAE67-857B-4096-B040-18DD21CFDC72}" destId="{98CAF370-6209-4874-9098-178437BCDE15}" srcOrd="5" destOrd="0" presId="urn:microsoft.com/office/officeart/2005/8/layout/radial4"/>
    <dgm:cxn modelId="{E9A1F3C3-D458-4242-8297-87A19CCE3887}" type="presParOf" srcId="{8D2AAE67-857B-4096-B040-18DD21CFDC72}" destId="{3FF2F53E-83B1-4E35-AE90-F967BE83D076}" srcOrd="6" destOrd="0" presId="urn:microsoft.com/office/officeart/2005/8/layout/radial4"/>
    <dgm:cxn modelId="{F5F54950-7C22-43CE-96BD-5AFE09BF6DA6}" type="presParOf" srcId="{8D2AAE67-857B-4096-B040-18DD21CFDC72}" destId="{994D7B6B-2CCB-4E35-880C-E8A22B78D09B}" srcOrd="7" destOrd="0" presId="urn:microsoft.com/office/officeart/2005/8/layout/radial4"/>
    <dgm:cxn modelId="{67AF4AF0-958B-48EA-AEE1-AB7F347C8390}" type="presParOf" srcId="{8D2AAE67-857B-4096-B040-18DD21CFDC72}" destId="{A6377AC5-738D-4BC4-8DC5-B982947EC56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261B1B-28D6-4B13-9C90-863CD24B0885}" type="doc">
      <dgm:prSet loTypeId="urn:microsoft.com/office/officeart/2005/8/layout/cycle3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762B64F-CC80-45C6-A469-8CBAFCA5250D}">
      <dgm:prSet custT="1"/>
      <dgm:spPr/>
      <dgm:t>
        <a:bodyPr/>
        <a:lstStyle/>
        <a:p>
          <a:pPr rtl="0"/>
          <a:r>
            <a:rPr lang="ru-RU" sz="2000" b="0" smtClean="0"/>
            <a:t>1.Учет зоны работоспособности учащихся</a:t>
          </a:r>
          <a:endParaRPr lang="ru-RU" sz="2000" b="0" dirty="0"/>
        </a:p>
      </dgm:t>
    </dgm:pt>
    <dgm:pt modelId="{CAB04DCB-FC87-42BB-9522-2BE6B9E99740}" type="parTrans" cxnId="{045A8875-71C2-4776-8D94-29C532A96E9D}">
      <dgm:prSet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22DAF47A-6824-4635-8B8A-01C29ECDC016}" type="sibTrans" cxnId="{045A8875-71C2-4776-8D94-29C532A96E9D}">
      <dgm:prSet custT="1"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4027DE77-50AC-4773-9DFF-7B1AE5E41D05}">
      <dgm:prSet custT="1"/>
      <dgm:spPr/>
      <dgm:t>
        <a:bodyPr/>
        <a:lstStyle/>
        <a:p>
          <a:pPr rtl="0"/>
          <a:r>
            <a:rPr lang="ru-RU" sz="2000" b="0" smtClean="0"/>
            <a:t>2.Соблюдение гигиенических условий в классе </a:t>
          </a:r>
          <a:endParaRPr lang="ru-RU" sz="2000" b="0" dirty="0"/>
        </a:p>
      </dgm:t>
    </dgm:pt>
    <dgm:pt modelId="{20CF3476-ED75-4458-A0AC-E3C0E03D268F}" type="parTrans" cxnId="{C1951C74-D795-42F0-8030-E2A64A41409D}">
      <dgm:prSet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BCBF62EF-6CD1-4096-A16D-6C456E7B88E6}" type="sibTrans" cxnId="{C1951C74-D795-42F0-8030-E2A64A41409D}">
      <dgm:prSet custT="1"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0318CEE1-9B38-42AD-8A71-19804E6D2037}">
      <dgm:prSet custT="1"/>
      <dgm:spPr/>
      <dgm:t>
        <a:bodyPr/>
        <a:lstStyle/>
        <a:p>
          <a:pPr rtl="0"/>
          <a:r>
            <a:rPr lang="ru-RU" sz="2000" b="0" smtClean="0"/>
            <a:t>3.Деятельностный характер урока</a:t>
          </a:r>
          <a:endParaRPr lang="ru-RU" sz="2000" b="0" dirty="0"/>
        </a:p>
      </dgm:t>
    </dgm:pt>
    <dgm:pt modelId="{D9D210BE-F33A-4335-B96A-4836F88F75BF}" type="parTrans" cxnId="{0F5B8EE5-28A5-42F6-9C43-FE7A0ED10459}">
      <dgm:prSet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E1E02E1E-701F-4A9F-A61B-3264CDF37C7E}" type="sibTrans" cxnId="{0F5B8EE5-28A5-42F6-9C43-FE7A0ED10459}">
      <dgm:prSet custT="1"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86F24340-EBBF-49C6-A7B8-380EF9AE4A28}">
      <dgm:prSet custT="1"/>
      <dgm:spPr/>
      <dgm:t>
        <a:bodyPr/>
        <a:lstStyle/>
        <a:p>
          <a:pPr algn="l" rtl="0"/>
          <a:r>
            <a:rPr lang="ru-RU" sz="2000" b="0" smtClean="0"/>
            <a:t>4.   Методы, способ-ствующие активизации  творческого самовыражения  </a:t>
          </a:r>
          <a:endParaRPr lang="ru-RU" sz="2000" b="0" dirty="0"/>
        </a:p>
      </dgm:t>
    </dgm:pt>
    <dgm:pt modelId="{325CFF4A-FC94-4739-AAA3-461001610498}" type="parTrans" cxnId="{15FB9160-B640-4BF5-BB1C-4F390DC69B1F}">
      <dgm:prSet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53ADEE9E-DF78-49E1-9B8B-8388AB3825B7}" type="sibTrans" cxnId="{15FB9160-B640-4BF5-BB1C-4F390DC69B1F}">
      <dgm:prSet custT="1"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0960B193-0118-4F3E-B2A2-6A4BEEB89D1D}">
      <dgm:prSet custT="1"/>
      <dgm:spPr/>
      <dgm:t>
        <a:bodyPr/>
        <a:lstStyle/>
        <a:p>
          <a:pPr rtl="0"/>
          <a:r>
            <a:rPr lang="ru-RU" sz="2000" b="0" dirty="0" smtClean="0"/>
            <a:t>5.Психофизический комфорт ребенка на уроке</a:t>
          </a:r>
          <a:endParaRPr lang="ru-RU" sz="2000" b="0" dirty="0"/>
        </a:p>
      </dgm:t>
    </dgm:pt>
    <dgm:pt modelId="{FB0065A5-408F-46E0-B629-549147A6FED1}" type="parTrans" cxnId="{F6522928-7451-450A-A275-609456EA4E2C}">
      <dgm:prSet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5E7650F5-DE6B-44A4-BC18-6D3A095CCBCA}" type="sibTrans" cxnId="{F6522928-7451-450A-A275-609456EA4E2C}">
      <dgm:prSet custT="1"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F97F289F-BCF3-49F1-A403-B0B4C906ECB1}">
      <dgm:prSet custT="1"/>
      <dgm:spPr/>
      <dgm:t>
        <a:bodyPr/>
        <a:lstStyle/>
        <a:p>
          <a:pPr rtl="0"/>
          <a:r>
            <a:rPr lang="ru-RU" sz="2000" b="0" dirty="0" smtClean="0"/>
            <a:t>6.Включение в урок </a:t>
          </a:r>
          <a:r>
            <a:rPr lang="ru-RU" sz="2000" b="0" dirty="0" err="1" smtClean="0"/>
            <a:t>физминуток</a:t>
          </a:r>
          <a:endParaRPr lang="ru-RU" sz="2000" b="0" dirty="0"/>
        </a:p>
      </dgm:t>
    </dgm:pt>
    <dgm:pt modelId="{7042896F-D168-48B3-BC5E-0D1B63001A6A}" type="parTrans" cxnId="{48B2D50E-3735-4F84-9B4C-FA1EF19EF973}">
      <dgm:prSet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642EB28C-1BC2-4179-B66A-2076AE9E04BC}" type="sibTrans" cxnId="{48B2D50E-3735-4F84-9B4C-FA1EF19EF973}">
      <dgm:prSet custT="1"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0FD12626-0B40-424B-9E3C-3E22C0CDD3D8}">
      <dgm:prSet custT="1"/>
      <dgm:spPr/>
      <dgm:t>
        <a:bodyPr/>
        <a:lstStyle/>
        <a:p>
          <a:r>
            <a:rPr lang="ru-RU" sz="2000" b="1" smtClean="0"/>
            <a:t>Профилактика  утомления</a:t>
          </a:r>
          <a:endParaRPr lang="ru-RU" sz="2000" b="1" dirty="0"/>
        </a:p>
      </dgm:t>
    </dgm:pt>
    <dgm:pt modelId="{57E44302-D07F-49F2-8547-70D91197FA0E}" type="parTrans" cxnId="{EF42D706-C5E0-484E-AE03-533E614158D2}">
      <dgm:prSet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8CCD6C3C-51FD-46C4-949B-5AD47C5D7F59}" type="sibTrans" cxnId="{EF42D706-C5E0-484E-AE03-533E614158D2}">
      <dgm:prSet/>
      <dgm:spPr/>
      <dgm:t>
        <a:bodyPr/>
        <a:lstStyle/>
        <a:p>
          <a:endParaRPr lang="ru-RU" sz="1800" b="1">
            <a:solidFill>
              <a:schemeClr val="accent4">
                <a:lumMod val="50000"/>
              </a:schemeClr>
            </a:solidFill>
          </a:endParaRPr>
        </a:p>
      </dgm:t>
    </dgm:pt>
    <dgm:pt modelId="{7EEF3EE3-7C89-4587-9E23-C4D32A401229}" type="pres">
      <dgm:prSet presAssocID="{74261B1B-28D6-4B13-9C90-863CD24B088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4D39EA-B77D-4EF4-8E4A-9E5933908DC5}" type="pres">
      <dgm:prSet presAssocID="{74261B1B-28D6-4B13-9C90-863CD24B0885}" presName="cycle" presStyleCnt="0"/>
      <dgm:spPr/>
    </dgm:pt>
    <dgm:pt modelId="{4BB41EBA-7BFB-41DA-84E5-3D87D2D0B412}" type="pres">
      <dgm:prSet presAssocID="{0FD12626-0B40-424B-9E3C-3E22C0CDD3D8}" presName="nodeFirstNode" presStyleLbl="node1" presStyleIdx="0" presStyleCnt="7" custScaleX="110278" custScaleY="116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E7E5B1-A577-4727-B50A-5A319A67AC5D}" type="pres">
      <dgm:prSet presAssocID="{8CCD6C3C-51FD-46C4-949B-5AD47C5D7F59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32DC8183-CD60-4819-B25C-281C97CAC2FF}" type="pres">
      <dgm:prSet presAssocID="{4762B64F-CC80-45C6-A469-8CBAFCA5250D}" presName="nodeFollowingNodes" presStyleLbl="node1" presStyleIdx="1" presStyleCnt="7" custScaleX="134749" custScaleY="141135" custRadScaleRad="96477" custRadScaleInc="14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5AAFC-3B2C-4E4D-83D6-1604A6C43D4C}" type="pres">
      <dgm:prSet presAssocID="{4027DE77-50AC-4773-9DFF-7B1AE5E41D05}" presName="nodeFollowingNodes" presStyleLbl="node1" presStyleIdx="2" presStyleCnt="7" custScaleX="140495" custScaleY="161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9DA3A-C99F-4F96-BB01-A4D1B042B69B}" type="pres">
      <dgm:prSet presAssocID="{0318CEE1-9B38-42AD-8A71-19804E6D2037}" presName="nodeFollowingNodes" presStyleLbl="node1" presStyleIdx="3" presStyleCnt="7" custScaleX="142180" custScaleY="153368" custRadScaleRad="107373" custRadScaleInc="-23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18B3A-EF00-4529-AEB1-68820D454ECE}" type="pres">
      <dgm:prSet presAssocID="{86F24340-EBBF-49C6-A7B8-380EF9AE4A28}" presName="nodeFollowingNodes" presStyleLbl="node1" presStyleIdx="4" presStyleCnt="7" custScaleX="163962" custScaleY="153559" custRadScaleRad="105751" custRadScaleInc="23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66E20-E715-4BE9-9E5D-048FE27FBC9E}" type="pres">
      <dgm:prSet presAssocID="{0960B193-0118-4F3E-B2A2-6A4BEEB89D1D}" presName="nodeFollowingNodes" presStyleLbl="node1" presStyleIdx="5" presStyleCnt="7" custScaleX="148988" custScaleY="163426" custRadScaleRad="100397" custRadScaleInc="4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69223-C1C0-4191-A94F-7FF6B945B460}" type="pres">
      <dgm:prSet presAssocID="{F97F289F-BCF3-49F1-A403-B0B4C906ECB1}" presName="nodeFollowingNodes" presStyleLbl="node1" presStyleIdx="6" presStyleCnt="7" custScaleX="120337" custScaleY="129612" custRadScaleRad="100604" custRadScaleInc="-17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5A8875-71C2-4776-8D94-29C532A96E9D}" srcId="{74261B1B-28D6-4B13-9C90-863CD24B0885}" destId="{4762B64F-CC80-45C6-A469-8CBAFCA5250D}" srcOrd="1" destOrd="0" parTransId="{CAB04DCB-FC87-42BB-9522-2BE6B9E99740}" sibTransId="{22DAF47A-6824-4635-8B8A-01C29ECDC016}"/>
    <dgm:cxn modelId="{AC93B754-4319-4F9F-927E-692B9FEBC168}" type="presOf" srcId="{0318CEE1-9B38-42AD-8A71-19804E6D2037}" destId="{9179DA3A-C99F-4F96-BB01-A4D1B042B69B}" srcOrd="0" destOrd="0" presId="urn:microsoft.com/office/officeart/2005/8/layout/cycle3"/>
    <dgm:cxn modelId="{574EB541-190B-4706-9366-3D2D91BC5549}" type="presOf" srcId="{86F24340-EBBF-49C6-A7B8-380EF9AE4A28}" destId="{3D018B3A-EF00-4529-AEB1-68820D454ECE}" srcOrd="0" destOrd="0" presId="urn:microsoft.com/office/officeart/2005/8/layout/cycle3"/>
    <dgm:cxn modelId="{E20A9FCA-B566-46B6-8452-ADB9ECD0A30C}" type="presOf" srcId="{0960B193-0118-4F3E-B2A2-6A4BEEB89D1D}" destId="{45866E20-E715-4BE9-9E5D-048FE27FBC9E}" srcOrd="0" destOrd="0" presId="urn:microsoft.com/office/officeart/2005/8/layout/cycle3"/>
    <dgm:cxn modelId="{89161FDD-8DE7-49D9-9B04-5829071409ED}" type="presOf" srcId="{74261B1B-28D6-4B13-9C90-863CD24B0885}" destId="{7EEF3EE3-7C89-4587-9E23-C4D32A401229}" srcOrd="0" destOrd="0" presId="urn:microsoft.com/office/officeart/2005/8/layout/cycle3"/>
    <dgm:cxn modelId="{D076CB3D-E54D-4893-AEA4-EA69850F989C}" type="presOf" srcId="{4762B64F-CC80-45C6-A469-8CBAFCA5250D}" destId="{32DC8183-CD60-4819-B25C-281C97CAC2FF}" srcOrd="0" destOrd="0" presId="urn:microsoft.com/office/officeart/2005/8/layout/cycle3"/>
    <dgm:cxn modelId="{C1951C74-D795-42F0-8030-E2A64A41409D}" srcId="{74261B1B-28D6-4B13-9C90-863CD24B0885}" destId="{4027DE77-50AC-4773-9DFF-7B1AE5E41D05}" srcOrd="2" destOrd="0" parTransId="{20CF3476-ED75-4458-A0AC-E3C0E03D268F}" sibTransId="{BCBF62EF-6CD1-4096-A16D-6C456E7B88E6}"/>
    <dgm:cxn modelId="{0F5B8EE5-28A5-42F6-9C43-FE7A0ED10459}" srcId="{74261B1B-28D6-4B13-9C90-863CD24B0885}" destId="{0318CEE1-9B38-42AD-8A71-19804E6D2037}" srcOrd="3" destOrd="0" parTransId="{D9D210BE-F33A-4335-B96A-4836F88F75BF}" sibTransId="{E1E02E1E-701F-4A9F-A61B-3264CDF37C7E}"/>
    <dgm:cxn modelId="{B94ACE6C-865D-4FE4-88E1-8ADD52ED9170}" type="presOf" srcId="{F97F289F-BCF3-49F1-A403-B0B4C906ECB1}" destId="{18B69223-C1C0-4191-A94F-7FF6B945B460}" srcOrd="0" destOrd="0" presId="urn:microsoft.com/office/officeart/2005/8/layout/cycle3"/>
    <dgm:cxn modelId="{9E37D198-F44F-4B96-B59B-CA4EFB681FC0}" type="presOf" srcId="{0FD12626-0B40-424B-9E3C-3E22C0CDD3D8}" destId="{4BB41EBA-7BFB-41DA-84E5-3D87D2D0B412}" srcOrd="0" destOrd="0" presId="urn:microsoft.com/office/officeart/2005/8/layout/cycle3"/>
    <dgm:cxn modelId="{48B2D50E-3735-4F84-9B4C-FA1EF19EF973}" srcId="{74261B1B-28D6-4B13-9C90-863CD24B0885}" destId="{F97F289F-BCF3-49F1-A403-B0B4C906ECB1}" srcOrd="6" destOrd="0" parTransId="{7042896F-D168-48B3-BC5E-0D1B63001A6A}" sibTransId="{642EB28C-1BC2-4179-B66A-2076AE9E04BC}"/>
    <dgm:cxn modelId="{55CB9B4E-760C-409C-869F-EED9727D54B2}" type="presOf" srcId="{8CCD6C3C-51FD-46C4-949B-5AD47C5D7F59}" destId="{84E7E5B1-A577-4727-B50A-5A319A67AC5D}" srcOrd="0" destOrd="0" presId="urn:microsoft.com/office/officeart/2005/8/layout/cycle3"/>
    <dgm:cxn modelId="{EF42D706-C5E0-484E-AE03-533E614158D2}" srcId="{74261B1B-28D6-4B13-9C90-863CD24B0885}" destId="{0FD12626-0B40-424B-9E3C-3E22C0CDD3D8}" srcOrd="0" destOrd="0" parTransId="{57E44302-D07F-49F2-8547-70D91197FA0E}" sibTransId="{8CCD6C3C-51FD-46C4-949B-5AD47C5D7F59}"/>
    <dgm:cxn modelId="{F6522928-7451-450A-A275-609456EA4E2C}" srcId="{74261B1B-28D6-4B13-9C90-863CD24B0885}" destId="{0960B193-0118-4F3E-B2A2-6A4BEEB89D1D}" srcOrd="5" destOrd="0" parTransId="{FB0065A5-408F-46E0-B629-549147A6FED1}" sibTransId="{5E7650F5-DE6B-44A4-BC18-6D3A095CCBCA}"/>
    <dgm:cxn modelId="{15FB9160-B640-4BF5-BB1C-4F390DC69B1F}" srcId="{74261B1B-28D6-4B13-9C90-863CD24B0885}" destId="{86F24340-EBBF-49C6-A7B8-380EF9AE4A28}" srcOrd="4" destOrd="0" parTransId="{325CFF4A-FC94-4739-AAA3-461001610498}" sibTransId="{53ADEE9E-DF78-49E1-9B8B-8388AB3825B7}"/>
    <dgm:cxn modelId="{6003D263-01C2-4B82-9698-14BD66A39DDA}" type="presOf" srcId="{4027DE77-50AC-4773-9DFF-7B1AE5E41D05}" destId="{DC55AAFC-3B2C-4E4D-83D6-1604A6C43D4C}" srcOrd="0" destOrd="0" presId="urn:microsoft.com/office/officeart/2005/8/layout/cycle3"/>
    <dgm:cxn modelId="{5B206C94-C259-41A5-9E2B-55B1947DEA97}" type="presParOf" srcId="{7EEF3EE3-7C89-4587-9E23-C4D32A401229}" destId="{3A4D39EA-B77D-4EF4-8E4A-9E5933908DC5}" srcOrd="0" destOrd="0" presId="urn:microsoft.com/office/officeart/2005/8/layout/cycle3"/>
    <dgm:cxn modelId="{31576786-B1BE-4CBE-B41B-832F1FD01681}" type="presParOf" srcId="{3A4D39EA-B77D-4EF4-8E4A-9E5933908DC5}" destId="{4BB41EBA-7BFB-41DA-84E5-3D87D2D0B412}" srcOrd="0" destOrd="0" presId="urn:microsoft.com/office/officeart/2005/8/layout/cycle3"/>
    <dgm:cxn modelId="{B07420CA-6E0F-4061-A14A-521EAA25EAB8}" type="presParOf" srcId="{3A4D39EA-B77D-4EF4-8E4A-9E5933908DC5}" destId="{84E7E5B1-A577-4727-B50A-5A319A67AC5D}" srcOrd="1" destOrd="0" presId="urn:microsoft.com/office/officeart/2005/8/layout/cycle3"/>
    <dgm:cxn modelId="{5FBF3F81-131A-436D-B78A-CFA62EDEA4D0}" type="presParOf" srcId="{3A4D39EA-B77D-4EF4-8E4A-9E5933908DC5}" destId="{32DC8183-CD60-4819-B25C-281C97CAC2FF}" srcOrd="2" destOrd="0" presId="urn:microsoft.com/office/officeart/2005/8/layout/cycle3"/>
    <dgm:cxn modelId="{D64B4064-2021-45E0-8EDF-0AF8E95D3F5A}" type="presParOf" srcId="{3A4D39EA-B77D-4EF4-8E4A-9E5933908DC5}" destId="{DC55AAFC-3B2C-4E4D-83D6-1604A6C43D4C}" srcOrd="3" destOrd="0" presId="urn:microsoft.com/office/officeart/2005/8/layout/cycle3"/>
    <dgm:cxn modelId="{6022274B-16B2-47EB-84C5-034B50EE762A}" type="presParOf" srcId="{3A4D39EA-B77D-4EF4-8E4A-9E5933908DC5}" destId="{9179DA3A-C99F-4F96-BB01-A4D1B042B69B}" srcOrd="4" destOrd="0" presId="urn:microsoft.com/office/officeart/2005/8/layout/cycle3"/>
    <dgm:cxn modelId="{459B7CB3-B385-4314-B4E7-0FDE0045A178}" type="presParOf" srcId="{3A4D39EA-B77D-4EF4-8E4A-9E5933908DC5}" destId="{3D018B3A-EF00-4529-AEB1-68820D454ECE}" srcOrd="5" destOrd="0" presId="urn:microsoft.com/office/officeart/2005/8/layout/cycle3"/>
    <dgm:cxn modelId="{72FE66B3-41C7-498B-870E-EBFF5D8AC9A6}" type="presParOf" srcId="{3A4D39EA-B77D-4EF4-8E4A-9E5933908DC5}" destId="{45866E20-E715-4BE9-9E5D-048FE27FBC9E}" srcOrd="6" destOrd="0" presId="urn:microsoft.com/office/officeart/2005/8/layout/cycle3"/>
    <dgm:cxn modelId="{CDD82C25-30E9-41D2-AAA7-C5B8C05FBEC6}" type="presParOf" srcId="{3A4D39EA-B77D-4EF4-8E4A-9E5933908DC5}" destId="{18B69223-C1C0-4191-A94F-7FF6B945B460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650ADA-75B7-4D47-935A-9064C6AB262F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E1A48E5-7985-4747-A9F1-ECF31EC5BEE4}" type="pres">
      <dgm:prSet presAssocID="{5A650ADA-75B7-4D47-935A-9064C6AB26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7E8DD1A-E93E-415D-96DD-2FF8F9477043}" type="presOf" srcId="{5A650ADA-75B7-4D47-935A-9064C6AB262F}" destId="{2E1A48E5-7985-4747-A9F1-ECF31EC5BE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8FC99-4682-45EC-B8F7-060B059B9EB2}">
      <dsp:nvSpPr>
        <dsp:cNvPr id="0" name=""/>
        <dsp:cNvSpPr/>
      </dsp:nvSpPr>
      <dsp:spPr>
        <a:xfrm>
          <a:off x="0" y="165585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33274-1486-40C7-A9DE-2FA00CA92B59}">
      <dsp:nvSpPr>
        <dsp:cNvPr id="0" name=""/>
        <dsp:cNvSpPr/>
      </dsp:nvSpPr>
      <dsp:spPr>
        <a:xfrm>
          <a:off x="2400269" y="142871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/>
            <a:t>Болезнь</a:t>
          </a:r>
          <a:endParaRPr lang="ru-RU" sz="6100" kern="1200" dirty="0"/>
        </a:p>
      </dsp:txBody>
      <dsp:txXfrm>
        <a:off x="2400269" y="142871"/>
        <a:ext cx="5760719" cy="1481331"/>
      </dsp:txXfrm>
    </dsp:sp>
    <dsp:sp modelId="{C298DFA1-472F-49E9-B1E8-F7A73FA2B137}">
      <dsp:nvSpPr>
        <dsp:cNvPr id="0" name=""/>
        <dsp:cNvSpPr/>
      </dsp:nvSpPr>
      <dsp:spPr>
        <a:xfrm>
          <a:off x="864109" y="1646916"/>
          <a:ext cx="3209540" cy="320954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C11D4-5CC6-47F5-BBE8-9A2A04189D8E}">
      <dsp:nvSpPr>
        <dsp:cNvPr id="0" name=""/>
        <dsp:cNvSpPr/>
      </dsp:nvSpPr>
      <dsp:spPr>
        <a:xfrm>
          <a:off x="2400269" y="1714509"/>
          <a:ext cx="5760719" cy="3209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/>
            <a:t>Переутомление</a:t>
          </a:r>
          <a:endParaRPr lang="ru-RU" sz="6100" kern="1200" dirty="0"/>
        </a:p>
      </dsp:txBody>
      <dsp:txXfrm>
        <a:off x="2400269" y="1714509"/>
        <a:ext cx="5760719" cy="1481326"/>
      </dsp:txXfrm>
    </dsp:sp>
    <dsp:sp modelId="{7E67A892-250A-40BA-B145-E7CA256A2C41}">
      <dsp:nvSpPr>
        <dsp:cNvPr id="0" name=""/>
        <dsp:cNvSpPr/>
      </dsp:nvSpPr>
      <dsp:spPr>
        <a:xfrm>
          <a:off x="1728216" y="3128242"/>
          <a:ext cx="1481326" cy="148132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903D9-DCAF-46E2-9C72-CB4988F968C3}">
      <dsp:nvSpPr>
        <dsp:cNvPr id="0" name=""/>
        <dsp:cNvSpPr/>
      </dsp:nvSpPr>
      <dsp:spPr>
        <a:xfrm>
          <a:off x="2400269" y="3143278"/>
          <a:ext cx="5760719" cy="14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/>
            <a:t>Утомление </a:t>
          </a:r>
          <a:endParaRPr lang="ru-RU" sz="6100" kern="1200" dirty="0"/>
        </a:p>
      </dsp:txBody>
      <dsp:txXfrm>
        <a:off x="2400269" y="3143278"/>
        <a:ext cx="5760719" cy="1481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D526E-130B-43F7-9661-74BD1EBCF7EF}">
      <dsp:nvSpPr>
        <dsp:cNvPr id="0" name=""/>
        <dsp:cNvSpPr/>
      </dsp:nvSpPr>
      <dsp:spPr>
        <a:xfrm>
          <a:off x="1217039" y="-54560"/>
          <a:ext cx="5694264" cy="319749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трудности учебного материала </a:t>
          </a:r>
          <a:endParaRPr lang="ru-RU" sz="3300" kern="1200" dirty="0"/>
        </a:p>
      </dsp:txBody>
      <dsp:txXfrm>
        <a:off x="1976275" y="505002"/>
        <a:ext cx="4175794" cy="1438874"/>
      </dsp:txXfrm>
    </dsp:sp>
    <dsp:sp modelId="{48EC45BD-D44D-43F8-A1AB-9384FE97869D}">
      <dsp:nvSpPr>
        <dsp:cNvPr id="0" name=""/>
        <dsp:cNvSpPr/>
      </dsp:nvSpPr>
      <dsp:spPr>
        <a:xfrm>
          <a:off x="2814012" y="1766498"/>
          <a:ext cx="5415587" cy="3413034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насыщенности видов учебной деятельности </a:t>
          </a:r>
          <a:endParaRPr lang="ru-RU" sz="3200" kern="1200" dirty="0"/>
        </a:p>
      </dsp:txBody>
      <dsp:txXfrm>
        <a:off x="4470279" y="2648199"/>
        <a:ext cx="3249352" cy="1877168"/>
      </dsp:txXfrm>
    </dsp:sp>
    <dsp:sp modelId="{B5917B21-578E-449E-8BB2-77A1CDAD6E8F}">
      <dsp:nvSpPr>
        <dsp:cNvPr id="0" name=""/>
        <dsp:cNvSpPr/>
      </dsp:nvSpPr>
      <dsp:spPr>
        <a:xfrm>
          <a:off x="0" y="1666215"/>
          <a:ext cx="5225050" cy="3450160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эмоционального состояния учащихся  </a:t>
          </a:r>
          <a:endParaRPr lang="ru-RU" sz="3100" kern="1200" dirty="0"/>
        </a:p>
      </dsp:txBody>
      <dsp:txXfrm>
        <a:off x="492025" y="2557506"/>
        <a:ext cx="3135030" cy="18975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2C67E-DE39-4392-9F95-486DB1F1A73E}">
      <dsp:nvSpPr>
        <dsp:cNvPr id="0" name=""/>
        <dsp:cNvSpPr/>
      </dsp:nvSpPr>
      <dsp:spPr>
        <a:xfrm>
          <a:off x="2971765" y="2500359"/>
          <a:ext cx="2221992" cy="222199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утомление</a:t>
          </a:r>
          <a:endParaRPr lang="ru-RU" sz="2600" kern="1200" dirty="0"/>
        </a:p>
      </dsp:txBody>
      <dsp:txXfrm>
        <a:off x="3297168" y="2825762"/>
        <a:ext cx="1571186" cy="1571186"/>
      </dsp:txXfrm>
    </dsp:sp>
    <dsp:sp modelId="{6CEEFEB7-36AB-4F0D-B829-7E60E2A5F5B4}">
      <dsp:nvSpPr>
        <dsp:cNvPr id="0" name=""/>
        <dsp:cNvSpPr/>
      </dsp:nvSpPr>
      <dsp:spPr>
        <a:xfrm rot="11586858">
          <a:off x="1074206" y="2808845"/>
          <a:ext cx="1845971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C20794-260E-44AE-B04E-575F8ACD9623}">
      <dsp:nvSpPr>
        <dsp:cNvPr id="0" name=""/>
        <dsp:cNvSpPr/>
      </dsp:nvSpPr>
      <dsp:spPr>
        <a:xfrm>
          <a:off x="42832" y="2071702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Снижается качество работы </a:t>
          </a:r>
          <a:endParaRPr lang="ru-RU" sz="1800" kern="1200" dirty="0"/>
        </a:p>
      </dsp:txBody>
      <dsp:txXfrm>
        <a:off x="92293" y="2121163"/>
        <a:ext cx="2011970" cy="1589791"/>
      </dsp:txXfrm>
    </dsp:sp>
    <dsp:sp modelId="{954E81F7-8360-4665-8F3B-8E615B9FC7D5}">
      <dsp:nvSpPr>
        <dsp:cNvPr id="0" name=""/>
        <dsp:cNvSpPr/>
      </dsp:nvSpPr>
      <dsp:spPr>
        <a:xfrm rot="14645143">
          <a:off x="2277519" y="1404797"/>
          <a:ext cx="1773923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63000"/>
                <a:satMod val="165000"/>
              </a:schemeClr>
            </a:gs>
            <a:gs pos="30000">
              <a:schemeClr val="accent4">
                <a:hueOff val="-1488257"/>
                <a:satOff val="8966"/>
                <a:lumOff val="719"/>
                <a:alphaOff val="0"/>
                <a:shade val="58000"/>
                <a:satMod val="165000"/>
              </a:schemeClr>
            </a:gs>
            <a:gs pos="75000">
              <a:schemeClr val="accent4">
                <a:hueOff val="-1488257"/>
                <a:satOff val="8966"/>
                <a:lumOff val="719"/>
                <a:alphaOff val="0"/>
                <a:shade val="30000"/>
                <a:satMod val="175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183BE7-D836-4685-9B29-D172491C0ECB}">
      <dsp:nvSpPr>
        <dsp:cNvPr id="0" name=""/>
        <dsp:cNvSpPr/>
      </dsp:nvSpPr>
      <dsp:spPr>
        <a:xfrm>
          <a:off x="1721409" y="79298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63000"/>
                <a:satMod val="165000"/>
              </a:schemeClr>
            </a:gs>
            <a:gs pos="30000">
              <a:schemeClr val="accent4">
                <a:hueOff val="-1488257"/>
                <a:satOff val="8966"/>
                <a:lumOff val="719"/>
                <a:alphaOff val="0"/>
                <a:shade val="58000"/>
                <a:satMod val="165000"/>
              </a:schemeClr>
            </a:gs>
            <a:gs pos="75000">
              <a:schemeClr val="accent4">
                <a:hueOff val="-1488257"/>
                <a:satOff val="8966"/>
                <a:lumOff val="719"/>
                <a:alphaOff val="0"/>
                <a:shade val="30000"/>
                <a:satMod val="175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Ребенок становится беспокойным, вялым, рассеянным, невнимательным</a:t>
          </a:r>
          <a:endParaRPr lang="ru-RU" sz="1800" kern="1200" dirty="0"/>
        </a:p>
      </dsp:txBody>
      <dsp:txXfrm>
        <a:off x="1770870" y="128759"/>
        <a:ext cx="2011970" cy="1589791"/>
      </dsp:txXfrm>
    </dsp:sp>
    <dsp:sp modelId="{98CAF370-6209-4874-9098-178437BCDE15}">
      <dsp:nvSpPr>
        <dsp:cNvPr id="0" name=""/>
        <dsp:cNvSpPr/>
      </dsp:nvSpPr>
      <dsp:spPr>
        <a:xfrm rot="17820539">
          <a:off x="4143367" y="1409266"/>
          <a:ext cx="1800906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63000"/>
                <a:satMod val="165000"/>
              </a:schemeClr>
            </a:gs>
            <a:gs pos="30000">
              <a:schemeClr val="accent4">
                <a:hueOff val="-2976513"/>
                <a:satOff val="17933"/>
                <a:lumOff val="1437"/>
                <a:alphaOff val="0"/>
                <a:shade val="58000"/>
                <a:satMod val="165000"/>
              </a:schemeClr>
            </a:gs>
            <a:gs pos="75000">
              <a:schemeClr val="accent4">
                <a:hueOff val="-2976513"/>
                <a:satOff val="17933"/>
                <a:lumOff val="1437"/>
                <a:alphaOff val="0"/>
                <a:shade val="30000"/>
                <a:satMod val="175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2F53E-83B1-4E35-AE90-F967BE83D076}">
      <dsp:nvSpPr>
        <dsp:cNvPr id="0" name=""/>
        <dsp:cNvSpPr/>
      </dsp:nvSpPr>
      <dsp:spPr>
        <a:xfrm>
          <a:off x="4397297" y="79298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63000"/>
                <a:satMod val="165000"/>
              </a:schemeClr>
            </a:gs>
            <a:gs pos="30000">
              <a:schemeClr val="accent4">
                <a:hueOff val="-2976513"/>
                <a:satOff val="17933"/>
                <a:lumOff val="1437"/>
                <a:alphaOff val="0"/>
                <a:shade val="58000"/>
                <a:satMod val="165000"/>
              </a:schemeClr>
            </a:gs>
            <a:gs pos="75000">
              <a:schemeClr val="accent4">
                <a:hueOff val="-2976513"/>
                <a:satOff val="17933"/>
                <a:lumOff val="1437"/>
                <a:alphaOff val="0"/>
                <a:shade val="30000"/>
                <a:satMod val="175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Ухудшается регуляция физиологических функций </a:t>
          </a:r>
          <a:endParaRPr lang="ru-RU" sz="1800" kern="1200" dirty="0"/>
        </a:p>
      </dsp:txBody>
      <dsp:txXfrm>
        <a:off x="4446758" y="128759"/>
        <a:ext cx="2011970" cy="1589791"/>
      </dsp:txXfrm>
    </dsp:sp>
    <dsp:sp modelId="{994D7B6B-2CCB-4E35-880C-E8A22B78D09B}">
      <dsp:nvSpPr>
        <dsp:cNvPr id="0" name=""/>
        <dsp:cNvSpPr/>
      </dsp:nvSpPr>
      <dsp:spPr>
        <a:xfrm rot="20900197">
          <a:off x="5260982" y="2852131"/>
          <a:ext cx="1931732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63000"/>
                <a:satMod val="165000"/>
              </a:schemeClr>
            </a:gs>
            <a:gs pos="30000">
              <a:schemeClr val="accent4">
                <a:hueOff val="-4464770"/>
                <a:satOff val="26899"/>
                <a:lumOff val="2156"/>
                <a:alphaOff val="0"/>
                <a:shade val="58000"/>
                <a:satMod val="165000"/>
              </a:schemeClr>
            </a:gs>
            <a:gs pos="75000">
              <a:schemeClr val="accent4">
                <a:hueOff val="-4464770"/>
                <a:satOff val="26899"/>
                <a:lumOff val="2156"/>
                <a:alphaOff val="0"/>
                <a:shade val="30000"/>
                <a:satMod val="175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377AC5-738D-4BC4-8DC5-B982947EC565}">
      <dsp:nvSpPr>
        <dsp:cNvPr id="0" name=""/>
        <dsp:cNvSpPr/>
      </dsp:nvSpPr>
      <dsp:spPr>
        <a:xfrm>
          <a:off x="6117325" y="2129147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63000"/>
                <a:satMod val="165000"/>
              </a:schemeClr>
            </a:gs>
            <a:gs pos="30000">
              <a:schemeClr val="accent4">
                <a:hueOff val="-4464770"/>
                <a:satOff val="26899"/>
                <a:lumOff val="2156"/>
                <a:alphaOff val="0"/>
                <a:shade val="58000"/>
                <a:satMod val="165000"/>
              </a:schemeClr>
            </a:gs>
            <a:gs pos="75000">
              <a:schemeClr val="accent4">
                <a:hueOff val="-4464770"/>
                <a:satOff val="26899"/>
                <a:lumOff val="2156"/>
                <a:alphaOff val="0"/>
                <a:shade val="30000"/>
                <a:satMod val="175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Ребенок жалуется на усталость</a:t>
          </a:r>
          <a:endParaRPr lang="ru-RU" sz="1800" kern="1200" dirty="0"/>
        </a:p>
      </dsp:txBody>
      <dsp:txXfrm>
        <a:off x="6166786" y="2178608"/>
        <a:ext cx="2011970" cy="15897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7E5B1-A577-4727-B50A-5A319A67AC5D}">
      <dsp:nvSpPr>
        <dsp:cNvPr id="0" name=""/>
        <dsp:cNvSpPr/>
      </dsp:nvSpPr>
      <dsp:spPr>
        <a:xfrm>
          <a:off x="1327218" y="-160847"/>
          <a:ext cx="5896958" cy="5896958"/>
        </a:xfrm>
        <a:prstGeom prst="circularArrow">
          <a:avLst>
            <a:gd name="adj1" fmla="val 5544"/>
            <a:gd name="adj2" fmla="val 330680"/>
            <a:gd name="adj3" fmla="val 14351355"/>
            <a:gd name="adj4" fmla="val 17044813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B41EBA-7BFB-41DA-84E5-3D87D2D0B412}">
      <dsp:nvSpPr>
        <dsp:cNvPr id="0" name=""/>
        <dsp:cNvSpPr/>
      </dsp:nvSpPr>
      <dsp:spPr>
        <a:xfrm>
          <a:off x="3251491" y="-159650"/>
          <a:ext cx="2048414" cy="108178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Профилактика  утомления</a:t>
          </a:r>
          <a:endParaRPr lang="ru-RU" sz="2000" b="1" kern="1200" dirty="0"/>
        </a:p>
      </dsp:txBody>
      <dsp:txXfrm>
        <a:off x="3304300" y="-106841"/>
        <a:ext cx="1942796" cy="976171"/>
      </dsp:txXfrm>
    </dsp:sp>
    <dsp:sp modelId="{32DC8183-CD60-4819-B25C-281C97CAC2FF}">
      <dsp:nvSpPr>
        <dsp:cNvPr id="0" name=""/>
        <dsp:cNvSpPr/>
      </dsp:nvSpPr>
      <dsp:spPr>
        <a:xfrm>
          <a:off x="5082100" y="955597"/>
          <a:ext cx="2502963" cy="1310791"/>
        </a:xfrm>
        <a:prstGeom prst="roundRect">
          <a:avLst/>
        </a:prstGeom>
        <a:gradFill rotWithShape="0">
          <a:gsLst>
            <a:gs pos="0">
              <a:schemeClr val="accent4">
                <a:hueOff val="-744128"/>
                <a:satOff val="4483"/>
                <a:lumOff val="359"/>
                <a:alphaOff val="0"/>
                <a:shade val="63000"/>
                <a:satMod val="165000"/>
              </a:schemeClr>
            </a:gs>
            <a:gs pos="30000">
              <a:schemeClr val="accent4">
                <a:hueOff val="-744128"/>
                <a:satOff val="4483"/>
                <a:lumOff val="359"/>
                <a:alphaOff val="0"/>
                <a:shade val="58000"/>
                <a:satMod val="165000"/>
              </a:schemeClr>
            </a:gs>
            <a:gs pos="75000">
              <a:schemeClr val="accent4">
                <a:hueOff val="-744128"/>
                <a:satOff val="4483"/>
                <a:lumOff val="359"/>
                <a:alphaOff val="0"/>
                <a:shade val="30000"/>
                <a:satMod val="175000"/>
              </a:schemeClr>
            </a:gs>
            <a:gs pos="100000">
              <a:schemeClr val="accent4">
                <a:hueOff val="-744128"/>
                <a:satOff val="4483"/>
                <a:lumOff val="35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/>
            <a:t>1.Учет зоны работоспособности учащихся</a:t>
          </a:r>
          <a:endParaRPr lang="ru-RU" sz="2000" b="0" kern="1200" dirty="0"/>
        </a:p>
      </dsp:txBody>
      <dsp:txXfrm>
        <a:off x="5146088" y="1019585"/>
        <a:ext cx="2374987" cy="1182815"/>
      </dsp:txXfrm>
    </dsp:sp>
    <dsp:sp modelId="{DC55AAFC-3B2C-4E4D-83D6-1604A6C43D4C}">
      <dsp:nvSpPr>
        <dsp:cNvPr id="0" name=""/>
        <dsp:cNvSpPr/>
      </dsp:nvSpPr>
      <dsp:spPr>
        <a:xfrm>
          <a:off x="5422496" y="2704695"/>
          <a:ext cx="2609695" cy="1501631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63000"/>
                <a:satMod val="165000"/>
              </a:schemeClr>
            </a:gs>
            <a:gs pos="30000">
              <a:schemeClr val="accent4">
                <a:hueOff val="-1488257"/>
                <a:satOff val="8966"/>
                <a:lumOff val="719"/>
                <a:alphaOff val="0"/>
                <a:shade val="58000"/>
                <a:satMod val="165000"/>
              </a:schemeClr>
            </a:gs>
            <a:gs pos="75000">
              <a:schemeClr val="accent4">
                <a:hueOff val="-1488257"/>
                <a:satOff val="8966"/>
                <a:lumOff val="719"/>
                <a:alphaOff val="0"/>
                <a:shade val="30000"/>
                <a:satMod val="175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/>
            <a:t>2.Соблюдение гигиенических условий в классе </a:t>
          </a:r>
          <a:endParaRPr lang="ru-RU" sz="2000" b="0" kern="1200" dirty="0"/>
        </a:p>
      </dsp:txBody>
      <dsp:txXfrm>
        <a:off x="5495800" y="2777999"/>
        <a:ext cx="2463087" cy="1355023"/>
      </dsp:txXfrm>
    </dsp:sp>
    <dsp:sp modelId="{9179DA3A-C99F-4F96-BB01-A4D1B042B69B}">
      <dsp:nvSpPr>
        <dsp:cNvPr id="0" name=""/>
        <dsp:cNvSpPr/>
      </dsp:nvSpPr>
      <dsp:spPr>
        <a:xfrm>
          <a:off x="4550982" y="4361817"/>
          <a:ext cx="2640993" cy="1424405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63000"/>
                <a:satMod val="165000"/>
              </a:schemeClr>
            </a:gs>
            <a:gs pos="30000">
              <a:schemeClr val="accent4">
                <a:hueOff val="-2232385"/>
                <a:satOff val="13449"/>
                <a:lumOff val="1078"/>
                <a:alphaOff val="0"/>
                <a:shade val="58000"/>
                <a:satMod val="165000"/>
              </a:schemeClr>
            </a:gs>
            <a:gs pos="75000">
              <a:schemeClr val="accent4">
                <a:hueOff val="-2232385"/>
                <a:satOff val="13449"/>
                <a:lumOff val="1078"/>
                <a:alphaOff val="0"/>
                <a:shade val="30000"/>
                <a:satMod val="175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/>
            <a:t>3.Деятельностный характер урока</a:t>
          </a:r>
          <a:endParaRPr lang="ru-RU" sz="2000" b="0" kern="1200" dirty="0"/>
        </a:p>
      </dsp:txBody>
      <dsp:txXfrm>
        <a:off x="4620516" y="4431351"/>
        <a:ext cx="2501925" cy="1285337"/>
      </dsp:txXfrm>
    </dsp:sp>
    <dsp:sp modelId="{3D018B3A-EF00-4529-AEB1-68820D454ECE}">
      <dsp:nvSpPr>
        <dsp:cNvPr id="0" name=""/>
        <dsp:cNvSpPr/>
      </dsp:nvSpPr>
      <dsp:spPr>
        <a:xfrm>
          <a:off x="1175217" y="4323613"/>
          <a:ext cx="3045594" cy="1426179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63000"/>
                <a:satMod val="165000"/>
              </a:schemeClr>
            </a:gs>
            <a:gs pos="30000">
              <a:schemeClr val="accent4">
                <a:hueOff val="-2976513"/>
                <a:satOff val="17933"/>
                <a:lumOff val="1437"/>
                <a:alphaOff val="0"/>
                <a:shade val="58000"/>
                <a:satMod val="165000"/>
              </a:schemeClr>
            </a:gs>
            <a:gs pos="75000">
              <a:schemeClr val="accent4">
                <a:hueOff val="-2976513"/>
                <a:satOff val="17933"/>
                <a:lumOff val="1437"/>
                <a:alphaOff val="0"/>
                <a:shade val="30000"/>
                <a:satMod val="175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/>
            <a:t>4.   Методы, способ-ствующие активизации  творческого самовыражения  </a:t>
          </a:r>
          <a:endParaRPr lang="ru-RU" sz="2000" b="0" kern="1200" dirty="0"/>
        </a:p>
      </dsp:txBody>
      <dsp:txXfrm>
        <a:off x="1244837" y="4393233"/>
        <a:ext cx="2906354" cy="1286939"/>
      </dsp:txXfrm>
    </dsp:sp>
    <dsp:sp modelId="{45866E20-E715-4BE9-9E5D-048FE27FBC9E}">
      <dsp:nvSpPr>
        <dsp:cNvPr id="0" name=""/>
        <dsp:cNvSpPr/>
      </dsp:nvSpPr>
      <dsp:spPr>
        <a:xfrm>
          <a:off x="413256" y="2616580"/>
          <a:ext cx="2767452" cy="1517819"/>
        </a:xfrm>
        <a:prstGeom prst="roundRect">
          <a:avLst/>
        </a:prstGeom>
        <a:gradFill rotWithShape="0">
          <a:gsLst>
            <a:gs pos="0">
              <a:schemeClr val="accent4">
                <a:hueOff val="-3720641"/>
                <a:satOff val="22416"/>
                <a:lumOff val="1797"/>
                <a:alphaOff val="0"/>
                <a:shade val="63000"/>
                <a:satMod val="165000"/>
              </a:schemeClr>
            </a:gs>
            <a:gs pos="30000">
              <a:schemeClr val="accent4">
                <a:hueOff val="-3720641"/>
                <a:satOff val="22416"/>
                <a:lumOff val="1797"/>
                <a:alphaOff val="0"/>
                <a:shade val="58000"/>
                <a:satMod val="165000"/>
              </a:schemeClr>
            </a:gs>
            <a:gs pos="75000">
              <a:schemeClr val="accent4">
                <a:hueOff val="-3720641"/>
                <a:satOff val="22416"/>
                <a:lumOff val="1797"/>
                <a:alphaOff val="0"/>
                <a:shade val="30000"/>
                <a:satMod val="175000"/>
              </a:schemeClr>
            </a:gs>
            <a:gs pos="100000">
              <a:schemeClr val="accent4">
                <a:hueOff val="-3720641"/>
                <a:satOff val="22416"/>
                <a:lumOff val="1797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5.Психофизический комфорт ребенка на уроке</a:t>
          </a:r>
          <a:endParaRPr lang="ru-RU" sz="2000" b="0" kern="1200" dirty="0"/>
        </a:p>
      </dsp:txBody>
      <dsp:txXfrm>
        <a:off x="487350" y="2690674"/>
        <a:ext cx="2619264" cy="1369631"/>
      </dsp:txXfrm>
    </dsp:sp>
    <dsp:sp modelId="{18B69223-C1C0-4191-A94F-7FF6B945B460}">
      <dsp:nvSpPr>
        <dsp:cNvPr id="0" name=""/>
        <dsp:cNvSpPr/>
      </dsp:nvSpPr>
      <dsp:spPr>
        <a:xfrm>
          <a:off x="979796" y="1007413"/>
          <a:ext cx="2235260" cy="1203771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63000"/>
                <a:satMod val="165000"/>
              </a:schemeClr>
            </a:gs>
            <a:gs pos="30000">
              <a:schemeClr val="accent4">
                <a:hueOff val="-4464770"/>
                <a:satOff val="26899"/>
                <a:lumOff val="2156"/>
                <a:alphaOff val="0"/>
                <a:shade val="58000"/>
                <a:satMod val="165000"/>
              </a:schemeClr>
            </a:gs>
            <a:gs pos="75000">
              <a:schemeClr val="accent4">
                <a:hueOff val="-4464770"/>
                <a:satOff val="26899"/>
                <a:lumOff val="2156"/>
                <a:alphaOff val="0"/>
                <a:shade val="30000"/>
                <a:satMod val="175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6.Включение в урок </a:t>
          </a:r>
          <a:r>
            <a:rPr lang="ru-RU" sz="2000" b="0" kern="1200" dirty="0" err="1" smtClean="0"/>
            <a:t>физминуток</a:t>
          </a:r>
          <a:endParaRPr lang="ru-RU" sz="2000" b="0" kern="1200" dirty="0"/>
        </a:p>
      </dsp:txBody>
      <dsp:txXfrm>
        <a:off x="1038559" y="1066176"/>
        <a:ext cx="2117734" cy="10862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969D1-A705-432B-A93C-B83F6590BED1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E20ED-B762-4189-86E7-C150EBA63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99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E886D-51AD-4BB8-B8D7-588BE560522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E886D-51AD-4BB8-B8D7-588BE560522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8DF3-4938-4B6E-A8EB-EDBD413556B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78B1-9C82-4C13-ABB7-16B2D3954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8DF3-4938-4B6E-A8EB-EDBD413556B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78B1-9C82-4C13-ABB7-16B2D3954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8DF3-4938-4B6E-A8EB-EDBD413556B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78B1-9C82-4C13-ABB7-16B2D3954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8DF3-4938-4B6E-A8EB-EDBD413556B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78B1-9C82-4C13-ABB7-16B2D3954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8DF3-4938-4B6E-A8EB-EDBD413556B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78B1-9C82-4C13-ABB7-16B2D3954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8DF3-4938-4B6E-A8EB-EDBD413556B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78B1-9C82-4C13-ABB7-16B2D3954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8DF3-4938-4B6E-A8EB-EDBD413556B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78B1-9C82-4C13-ABB7-16B2D3954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8DF3-4938-4B6E-A8EB-EDBD413556B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78B1-9C82-4C13-ABB7-16B2D3954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8DF3-4938-4B6E-A8EB-EDBD413556B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78B1-9C82-4C13-ABB7-16B2D3954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8DF3-4938-4B6E-A8EB-EDBD413556B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78B1-9C82-4C13-ABB7-16B2D3954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8DF3-4938-4B6E-A8EB-EDBD413556B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78B1-9C82-4C13-ABB7-16B2D3954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78DF3-4938-4B6E-A8EB-EDBD413556B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B78B1-9C82-4C13-ABB7-16B2D3954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file:///G:\&#1064;&#1082;&#1086;&#1083;&#1072;%20&#1079;&#1076;&#1086;&#1088;&#1086;&#1074;&#1100;&#1103;\&#1057;&#1072;&#1084;&#1086;&#1086;&#1073;&#1088;&#1072;&#1079;&#1086;&#1074;&#1072;&#1085;&#1080;&#1077;%20&#1084;&#1086;&#1105;\&#1059;&#1090;&#1086;&#1084;&#1083;&#1077;&#1085;&#1080;&#1077;\&#1050;&#1091;&#1079;&#1085;&#1077;&#1094;&#1086;&#1074;&#1072;%20&#1054;&#1083;&#1100;&#1075;&#1072;%20%20&#1063;&#1090;&#1086;-&#1090;&#1086;%20&#1074;&#1099;%20&#1085;&#1077;&#1074;&#1072;&#1078;&#1085;&#1086;%20&#1074;&#1099;&#1075;&#1083;&#1103;&#1076;&#1080;&#1090;&#1077;___%20%20&#1043;&#1072;&#1079;&#1077;&#1090;&#1072;%20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6.jpeg"/><Relationship Id="rId7" Type="http://schemas.openxmlformats.org/officeDocument/2006/relationships/diagramLayout" Target="../diagrams/layout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image" Target="../media/image8.jpeg"/><Relationship Id="rId10" Type="http://schemas.microsoft.com/office/2007/relationships/diagramDrawing" Target="../diagrams/drawing4.xml"/><Relationship Id="rId4" Type="http://schemas.openxmlformats.org/officeDocument/2006/relationships/image" Target="../media/image7.jpeg"/><Relationship Id="rId9" Type="http://schemas.openxmlformats.org/officeDocument/2006/relationships/diagramColors" Target="../diagrams/colors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mhtml:file://G:\&#1064;&#1082;&#1086;&#1083;&#1072;%20&#1079;&#1076;&#1086;&#1088;&#1086;&#1074;&#1100;&#1103;\&#1057;&#1072;&#1084;&#1086;&#1086;&#1073;&#1088;&#1072;&#1079;&#1086;&#1074;&#1072;&#1085;&#1080;&#1077;%20&#1084;&#1086;&#1105;\&#1059;&#1090;&#1086;&#1084;&#1083;&#1077;&#1085;&#1080;&#1077;\&#1055;&#1077;&#1088;&#1084;&#1089;&#1082;&#1080;&#1081;%20&#1074;&#1080;&#1088;&#1090;&#1091;&#1072;&#1083;&#1100;&#1085;&#1099;&#1081;%20&#1072;&#1074;&#1075;&#1091;&#1089;&#1090;&#1086;&#1074;&#1089;&#1082;&#1080;&#1081;%20&#1080;&#1085;&#1090;&#1077;&#1088;&#1085;&#1077;&#1090;%20&#1087;&#1077;&#1076;&#1089;&#1086;&#1074;&#1077;&#1090;%202008.mht!http://pedsovet.perm.ru/images/_156.jpg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50057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                         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Москвитина Т.В. 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            учитель начальных классов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                     МБОУ «НОШ №11»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029604" cy="181452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dk1"/>
                </a:solidFill>
              </a:rPr>
              <a:t>Профилактика утомления </a:t>
            </a:r>
            <a:r>
              <a:rPr lang="ru-RU" b="1" dirty="0" smtClean="0">
                <a:solidFill>
                  <a:schemeClr val="dk1"/>
                </a:solidFill>
              </a:rPr>
              <a:t>обучающихся </a:t>
            </a:r>
            <a:r>
              <a:rPr lang="ru-RU" b="1" dirty="0">
                <a:solidFill>
                  <a:schemeClr val="dk1"/>
                </a:solidFill>
              </a:rPr>
              <a:t>на уроке </a:t>
            </a:r>
            <a:r>
              <a:rPr lang="ru-RU" b="1" dirty="0" smtClean="0">
                <a:solidFill>
                  <a:schemeClr val="dk1"/>
                </a:solidFill>
              </a:rPr>
              <a:t> 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000240"/>
            <a:ext cx="3071834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Результаты анкетирования детей по школе, в </a:t>
            </a:r>
            <a:r>
              <a:rPr lang="ru-RU" sz="4000" dirty="0" smtClean="0"/>
              <a:t>классе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071546"/>
          <a:ext cx="521500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000496" y="3857628"/>
          <a:ext cx="5000660" cy="2817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rot="10800000" flipV="1">
            <a:off x="3786182" y="1000108"/>
            <a:ext cx="157163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3786182" y="1214422"/>
            <a:ext cx="2786082" cy="2500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детей по группам здоровья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64347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 </a:t>
            </a:r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1000100" y="428604"/>
            <a:ext cx="7558134" cy="4143404"/>
          </a:xfrm>
          <a:prstGeom prst="cloudCallout">
            <a:avLst>
              <a:gd name="adj1" fmla="val -34154"/>
              <a:gd name="adj2" fmla="val 7678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3600" b="1" i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Здоровье - это не все, что надо человеку,</a:t>
            </a:r>
            <a:r>
              <a:rPr lang="ru-RU" sz="3600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i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 если его нет, то человеку уже ничего не надо.</a:t>
            </a:r>
            <a:endParaRPr lang="ru-RU" sz="3600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mhtml:file://G:\Новая%20папка\Усталость%20и%20как%20с%20нею%20бороться%20-%20MoiKompas.ru.mht!/img/compas/2008-08-11/ustalost/4657957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60" y="4572008"/>
            <a:ext cx="2643206" cy="20159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5268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Стрелка вверх 14"/>
          <p:cNvSpPr/>
          <p:nvPr/>
        </p:nvSpPr>
        <p:spPr>
          <a:xfrm>
            <a:off x="5429256" y="3643314"/>
            <a:ext cx="785818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5500694" y="2214554"/>
            <a:ext cx="714380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Выгнутая вниз стрелка 16"/>
          <p:cNvSpPr/>
          <p:nvPr/>
        </p:nvSpPr>
        <p:spPr>
          <a:xfrm rot="13323008">
            <a:off x="2456858" y="522841"/>
            <a:ext cx="714380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472" y="500042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400" dirty="0" smtClean="0"/>
              <a:t>Легко ли учиться?</a:t>
            </a:r>
            <a:endParaRPr lang="ru-RU" sz="2400" dirty="0"/>
          </a:p>
        </p:txBody>
      </p:sp>
      <p:pic>
        <p:nvPicPr>
          <p:cNvPr id="7" name="Picture 5" descr="ed00316_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357298"/>
            <a:ext cx="1935614" cy="1500198"/>
          </a:xfrm>
          <a:prstGeom prst="rect">
            <a:avLst/>
          </a:prstGeom>
          <a:solidFill>
            <a:srgbClr val="0070C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Предупреждение </a:t>
            </a:r>
            <a:r>
              <a:rPr lang="ru-RU" sz="3100" b="1" dirty="0"/>
              <a:t>утомления школьников на уроке зависит от сочетания трех факторов: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Начальные </a:t>
            </a:r>
            <a:r>
              <a:rPr lang="ru-RU" i="1" dirty="0" smtClean="0"/>
              <a:t>признаки утомления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983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 descr="G:\Школа здоровья\Самообразование моё\Утомление\Кузнецова Ольга  Что-то вы неважно выглядите___  Газета "/>
          <p:cNvPicPr>
            <a:picLocks noChangeAspect="1" noChangeArrowheads="1"/>
          </p:cNvPicPr>
          <p:nvPr/>
        </p:nvPicPr>
        <p:blipFill>
          <a:blip r:embed="rId7" r:link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5214950"/>
            <a:ext cx="2143140" cy="150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PICT007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1694"/>
          <a:stretch>
            <a:fillRect/>
          </a:stretch>
        </p:blipFill>
        <p:spPr bwMode="auto">
          <a:xfrm>
            <a:off x="6215074" y="4857760"/>
            <a:ext cx="2786082" cy="1849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 descr="PICT007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4929198"/>
            <a:ext cx="2443297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PICT007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203" t="9264" r="5674" b="7360"/>
          <a:stretch>
            <a:fillRect/>
          </a:stretch>
        </p:blipFill>
        <p:spPr bwMode="auto">
          <a:xfrm>
            <a:off x="285720" y="214290"/>
            <a:ext cx="264320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ICT007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214290"/>
            <a:ext cx="2709860" cy="2036603"/>
          </a:xfrm>
          <a:prstGeom prst="rect">
            <a:avLst/>
          </a:prstGeom>
          <a:noFill/>
        </p:spPr>
      </p:pic>
      <p:graphicFrame>
        <p:nvGraphicFramePr>
          <p:cNvPr id="26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47251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62598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b="1" dirty="0" smtClean="0"/>
              <a:t>                               </a:t>
            </a:r>
            <a:r>
              <a:rPr lang="ru-RU" sz="2900" b="1" u="sng" dirty="0" smtClean="0"/>
              <a:t>Диагностики эмоционального состояния </a:t>
            </a:r>
            <a:endParaRPr lang="ru-RU" sz="3600" b="1" u="sng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                                      - отражают приятное состояние восторга,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радости, тепла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- спокойствие, уравновешенность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- неудовлетворенность, грусть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- напряженность, тревожность</a:t>
            </a:r>
          </a:p>
          <a:p>
            <a:pPr>
              <a:buNone/>
            </a:pPr>
            <a:r>
              <a:rPr lang="ru-RU" dirty="0" smtClean="0"/>
              <a:t>                       </a:t>
            </a:r>
          </a:p>
          <a:p>
            <a:pPr>
              <a:buNone/>
            </a:pPr>
            <a:r>
              <a:rPr lang="ru-RU" dirty="0" smtClean="0"/>
              <a:t>            - упадок, уныние                        - равнодушие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71472" y="192880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428728" y="1928802"/>
            <a:ext cx="642942" cy="6429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285984" y="1928802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71472" y="2786058"/>
            <a:ext cx="642942" cy="64294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71472" y="3500438"/>
            <a:ext cx="642942" cy="64294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71472" y="4357694"/>
            <a:ext cx="642942" cy="64294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71472" y="5143512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071934" y="5143512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Упражнения для профилактики утомления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4" name="Picture 2" descr="PICT003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854" t="24224" r="16297"/>
          <a:stretch>
            <a:fillRect/>
          </a:stretch>
        </p:blipFill>
        <p:spPr bwMode="auto">
          <a:xfrm>
            <a:off x="6286512" y="4572008"/>
            <a:ext cx="243256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PICT003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486"/>
          <a:stretch>
            <a:fillRect/>
          </a:stretch>
        </p:blipFill>
        <p:spPr bwMode="auto">
          <a:xfrm>
            <a:off x="285720" y="4786322"/>
            <a:ext cx="2735511" cy="174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PICT003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243"/>
          <a:stretch>
            <a:fillRect/>
          </a:stretch>
        </p:blipFill>
        <p:spPr bwMode="auto">
          <a:xfrm rot="842823">
            <a:off x="5777924" y="1497513"/>
            <a:ext cx="3169243" cy="201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PICT0040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8845"/>
          <a:stretch>
            <a:fillRect/>
          </a:stretch>
        </p:blipFill>
        <p:spPr bwMode="auto">
          <a:xfrm>
            <a:off x="2857488" y="3313908"/>
            <a:ext cx="3286148" cy="150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PICT006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4678" y="1357298"/>
            <a:ext cx="238459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7" descr="PICT006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545755">
            <a:off x="258572" y="1532083"/>
            <a:ext cx="2723467" cy="203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0" name="Picture 8" descr="PICT0085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68" y="5000636"/>
            <a:ext cx="2038350" cy="1533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sz="3100" dirty="0" err="1" smtClean="0"/>
              <a:t>Тепинг-тест</a:t>
            </a:r>
            <a:r>
              <a:rPr lang="ru-RU" sz="3100" dirty="0" smtClean="0"/>
              <a:t>»- методика оценки функционального состояния центральной нервной системы учащихся по коэффициенту моторной частоты руки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2071678"/>
            <a:ext cx="3714776" cy="3643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2750331" y="3893347"/>
            <a:ext cx="3643338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1"/>
            <a:endCxn id="4" idx="3"/>
          </p:cNvCxnSpPr>
          <p:nvPr/>
        </p:nvCxnSpPr>
        <p:spPr>
          <a:xfrm rot="10800000" flipH="1">
            <a:off x="2714612" y="3893347"/>
            <a:ext cx="3714776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857488" y="2285992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4876" y="2285992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14876" y="4071942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857488" y="4071942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11" name="Рисунок 10" descr="mhtml:file://G:\Школа%20здоровья\Самообразование%20моё\Утомление\Пермский%20виртуальный%20августовский%20интернет%20педсовет%202008.mht!http://pedsovet.perm.ru/images/_156.jpg"/>
          <p:cNvPicPr/>
          <p:nvPr/>
        </p:nvPicPr>
        <p:blipFill>
          <a:blip r:embed="rId2" r:link="rId3"/>
          <a:srcRect b="3922"/>
          <a:stretch>
            <a:fillRect/>
          </a:stretch>
        </p:blipFill>
        <p:spPr bwMode="auto">
          <a:xfrm>
            <a:off x="2714612" y="2071678"/>
            <a:ext cx="371477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</TotalTime>
  <Words>208</Words>
  <Application>Microsoft Office PowerPoint</Application>
  <PresentationFormat>Экран (4:3)</PresentationFormat>
  <Paragraphs>60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Профилактика утомления обучающихся на уроке  </vt:lpstr>
      <vt:lpstr>Презентация PowerPoint</vt:lpstr>
      <vt:lpstr>Презентация PowerPoint</vt:lpstr>
      <vt:lpstr> Предупреждение утомления школьников на уроке зависит от сочетания трех факторов: </vt:lpstr>
      <vt:lpstr>Начальные признаки утомления: </vt:lpstr>
      <vt:lpstr>Презентация PowerPoint</vt:lpstr>
      <vt:lpstr>Презентация PowerPoint</vt:lpstr>
      <vt:lpstr>Упражнения для профилактики утомления </vt:lpstr>
      <vt:lpstr>«Тепинг-тест»- методика оценки функционального состояния центральной нервной системы учащихся по коэффициенту моторной частоты руки  </vt:lpstr>
      <vt:lpstr>Результаты анкетирования детей по школе, в классе </vt:lpstr>
      <vt:lpstr>Распределение детей по группам здоровья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утомления учащихся на уроке – одно из условий успешного обучения</dc:title>
  <dc:creator>User</dc:creator>
  <cp:lastModifiedBy>Миша</cp:lastModifiedBy>
  <cp:revision>11</cp:revision>
  <dcterms:created xsi:type="dcterms:W3CDTF">2010-11-02T13:40:16Z</dcterms:created>
  <dcterms:modified xsi:type="dcterms:W3CDTF">2012-07-25T10:39:20Z</dcterms:modified>
</cp:coreProperties>
</file>