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2" r:id="rId3"/>
    <p:sldId id="266" r:id="rId4"/>
    <p:sldId id="263" r:id="rId5"/>
    <p:sldId id="264" r:id="rId6"/>
    <p:sldId id="267" r:id="rId7"/>
    <p:sldId id="268" r:id="rId8"/>
    <p:sldId id="269" r:id="rId9"/>
    <p:sldId id="270" r:id="rId10"/>
    <p:sldId id="271" r:id="rId11"/>
    <p:sldId id="272" r:id="rId12"/>
    <p:sldId id="277" r:id="rId13"/>
    <p:sldId id="273" r:id="rId14"/>
    <p:sldId id="278" r:id="rId15"/>
    <p:sldId id="274" r:id="rId16"/>
    <p:sldId id="279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81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E68F6-3DA3-43D5-B51F-9F50A2156F07}" type="datetimeFigureOut">
              <a:rPr lang="ru-RU"/>
              <a:pPr>
                <a:defRPr/>
              </a:pPr>
              <a:t>29.07.2012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2118463-1154-4E14-9907-3E9620842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733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AC0624-21FF-443A-B5DB-1FF7B22B797C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E2EA6F-4D4C-492C-8B39-CEDE6DE12BF6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B7922-391D-44E4-B78A-0BADCBB9527D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7A5F0-1B95-4319-8F9C-4327F3216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023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BD64F-4AC1-44CE-B1D0-910B37A81305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C2F94-879C-424F-812A-EF379F7DE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FBAEF-FF18-4BD1-9698-42DE90D4877B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64749-7430-4E0E-A32E-E7091F79F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2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8E15F-16C0-4744-8CDD-AD5BB21C532E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80D94-DCD5-4524-8771-592B5A3B7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6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C7AF8-A29C-4B6B-A426-3674C27D4559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B03F2-0725-4FAB-B0D8-FF122A4FF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30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978ED-7EA2-4BBA-BB3F-04E2C5CD4E36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51452-4845-4711-9C6F-FA6B7CADE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0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E0E91-B842-44E6-9EE1-F32FF777F6AA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C9C8-E400-4B9C-9DAA-13CE6293E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9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EC5B-A081-4AC0-85BF-D94F3929FBCB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2EF7C-E5EB-4EFA-A2C9-036C480A6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1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2BDB-D359-4D16-B1DF-2964DB607C37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C1BB0-F0DA-4A80-AD51-461EB3E95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A7AE-7229-4AD0-B3CC-6D51026BEC25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7FE36-6D71-49DF-B9A2-99E509D02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0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24B4C-7038-4F3F-A56D-A05D44855900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84D32-B27F-4CA5-B524-57B7E1720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5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F5B913-BD5C-4EDA-9613-0E5A7711AC32}" type="datetimeFigureOut">
              <a:rPr lang="en-US"/>
              <a:pPr>
                <a:defRPr/>
              </a:pPr>
              <a:t>7/29/2012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76360A-FD73-40E8-A412-E53A6F583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391400" cy="11430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FF00"/>
                </a:solidFill>
                <a:cs typeface="Times New Roman" pitchFamily="18" charset="0"/>
              </a:rPr>
              <a:t>Негосударственное дошкольное образовательное учреждение «Детский сад №209 открытого акционерного общества«Российские железные дороги</a:t>
            </a:r>
            <a:r>
              <a:rPr lang="ru-RU" sz="1600" dirty="0" smtClean="0">
                <a:solidFill>
                  <a:srgbClr val="FFFF00"/>
                </a:solidFill>
              </a:rPr>
              <a:t>»</a:t>
            </a:r>
            <a:br>
              <a:rPr lang="ru-RU" sz="1600" dirty="0" smtClean="0">
                <a:solidFill>
                  <a:srgbClr val="FFFF00"/>
                </a:solidFill>
              </a:rPr>
            </a:b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2514600"/>
            <a:ext cx="7854950" cy="1752600"/>
          </a:xfrm>
          <a:solidFill>
            <a:schemeClr val="tx1">
              <a:lumMod val="85000"/>
            </a:schemeClr>
          </a:solidFill>
        </p:spPr>
        <p:txBody>
          <a:bodyPr/>
          <a:lstStyle/>
          <a:p>
            <a:pPr marR="0" algn="ctr" eaLnBrk="1" hangingPunct="1"/>
            <a:r>
              <a:rPr lang="ru-RU" b="1" dirty="0" smtClean="0">
                <a:solidFill>
                  <a:srgbClr val="002060"/>
                </a:solidFill>
              </a:rPr>
              <a:t>Оформление предметно-развивающей среды группы в ознакомлении детей  старшего дошкольного возраста с окружающим миром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4495800" y="4495800"/>
            <a:ext cx="4191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1">
                <a:solidFill>
                  <a:srgbClr val="FFFF00"/>
                </a:solidFill>
              </a:rPr>
              <a:t>Подготовил: воспитатель Н.А.Дорофеева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S730722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274320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485" name="Picture 5" descr="S730723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8800" y="2895600"/>
            <a:ext cx="274320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3962400" y="990600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 i="1">
                <a:solidFill>
                  <a:srgbClr val="008000"/>
                </a:solidFill>
              </a:rPr>
              <a:t>Рассматриваем книгу о космосе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590800" y="53340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 i="1">
                <a:solidFill>
                  <a:srgbClr val="008000"/>
                </a:solidFill>
              </a:rPr>
              <a:t>Играем в планетарий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«Древний мир»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5867400" y="2514600"/>
            <a:ext cx="30480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b="1">
                <a:solidFill>
                  <a:srgbClr val="996600"/>
                </a:solidFill>
              </a:rPr>
              <a:t>Давным-давно, еще до того как первый человек появился на Земле… еще до того, как первая птица захлопала крыльями в доисторическом небе, первобытным миром правили необыкновенные существа.</a:t>
            </a:r>
          </a:p>
          <a:p>
            <a:pPr algn="just" eaLnBrk="1" hangingPunct="1"/>
            <a:r>
              <a:rPr lang="ru-RU" b="1">
                <a:solidFill>
                  <a:srgbClr val="996600"/>
                </a:solidFill>
              </a:rPr>
              <a:t>Это были динозавры!</a:t>
            </a:r>
          </a:p>
        </p:txBody>
      </p:sp>
      <p:pic>
        <p:nvPicPr>
          <p:cNvPr id="21518" name="Picture 14" descr="S730712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5638800" cy="4229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S730712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3581400" cy="2686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5061" name="Picture 5" descr="S730714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3600" y="762000"/>
            <a:ext cx="2114550" cy="281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5067" name="Picture 11" descr="S730712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3581400" cy="2686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5068" name="Picture 12" descr="S730714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9200" y="3810000"/>
            <a:ext cx="205740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6248400" y="1752600"/>
            <a:ext cx="28956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996600"/>
                </a:solidFill>
              </a:rPr>
              <a:t>Мир продолжал меняться.</a:t>
            </a:r>
          </a:p>
          <a:p>
            <a:pPr eaLnBrk="1" hangingPunct="1"/>
            <a:r>
              <a:rPr lang="ru-RU" b="1">
                <a:solidFill>
                  <a:srgbClr val="996600"/>
                </a:solidFill>
              </a:rPr>
              <a:t>В морях и пустынях зародились новые формы жизни.</a:t>
            </a:r>
          </a:p>
          <a:p>
            <a:pPr eaLnBrk="1" hangingPunct="1"/>
            <a:r>
              <a:rPr lang="ru-RU" b="1">
                <a:solidFill>
                  <a:srgbClr val="996600"/>
                </a:solidFill>
              </a:rPr>
              <a:t>Их место заняли новые виды животных, включая, спустя много миллионов лет- людей, подобных нам с вами.</a:t>
            </a:r>
          </a:p>
        </p:txBody>
      </p:sp>
      <p:pic>
        <p:nvPicPr>
          <p:cNvPr id="22532" name="Picture 4" descr="S730714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6019800" cy="4514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S730716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0" y="609600"/>
            <a:ext cx="3505200" cy="2628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6087" name="Picture 7" descr="S730715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3581400" cy="2686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6093" name="Picture 13" descr="S730715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1800" y="3581400"/>
            <a:ext cx="3505200" cy="2628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зоны 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«Древний мир»</a:t>
            </a:r>
            <a:b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996600"/>
                </a:solidFill>
              </a:rPr>
              <a:t>Подобран и оформлен альбом «Динозавры»</a:t>
            </a:r>
          </a:p>
          <a:p>
            <a:pPr eaLnBrk="1" hangingPunct="1"/>
            <a:r>
              <a:rPr lang="ru-RU" sz="2000" b="1" smtClean="0">
                <a:solidFill>
                  <a:srgbClr val="996600"/>
                </a:solidFill>
              </a:rPr>
              <a:t>Подобран и оформлен альбом «Жизнь первобытных людей»</a:t>
            </a:r>
          </a:p>
          <a:p>
            <a:pPr eaLnBrk="1" hangingPunct="1"/>
            <a:r>
              <a:rPr lang="ru-RU" sz="2000" b="1" smtClean="0">
                <a:solidFill>
                  <a:srgbClr val="996600"/>
                </a:solidFill>
              </a:rPr>
              <a:t>Подобрана художественная литература;</a:t>
            </a:r>
          </a:p>
          <a:p>
            <a:pPr eaLnBrk="1" hangingPunct="1"/>
            <a:r>
              <a:rPr lang="ru-RU" sz="2000" b="1" smtClean="0">
                <a:solidFill>
                  <a:srgbClr val="996600"/>
                </a:solidFill>
              </a:rPr>
              <a:t>Оформлен макет  древнего мира;</a:t>
            </a:r>
          </a:p>
          <a:p>
            <a:pPr eaLnBrk="1" hangingPunct="1"/>
            <a:r>
              <a:rPr lang="ru-RU" sz="2000" b="1" smtClean="0">
                <a:solidFill>
                  <a:srgbClr val="996600"/>
                </a:solidFill>
              </a:rPr>
              <a:t>Приобретен мелкий  объемный игровой материал: фигурки доисторических людей, динозавры;</a:t>
            </a:r>
          </a:p>
          <a:p>
            <a:pPr eaLnBrk="1" hangingPunct="1"/>
            <a:r>
              <a:rPr lang="ru-RU" sz="2000" b="1" smtClean="0">
                <a:solidFill>
                  <a:srgbClr val="996600"/>
                </a:solidFill>
              </a:rPr>
              <a:t>Подобран материал для практической деятельности детей: раскраски;</a:t>
            </a:r>
          </a:p>
          <a:p>
            <a:pPr eaLnBrk="1" hangingPunct="1"/>
            <a:r>
              <a:rPr lang="ru-RU" sz="2000" b="1" smtClean="0">
                <a:solidFill>
                  <a:srgbClr val="996600"/>
                </a:solidFill>
              </a:rPr>
              <a:t>Подобраны и оформлены занятия по теме «Древний мир».</a:t>
            </a:r>
          </a:p>
          <a:p>
            <a:pPr eaLnBrk="1" hangingPunct="1"/>
            <a:r>
              <a:rPr lang="ru-RU" sz="2000" b="1" smtClean="0">
                <a:solidFill>
                  <a:srgbClr val="996600"/>
                </a:solidFill>
              </a:rPr>
              <a:t>Подобраны мультимедийные презентации: «Динозавры», «Жизнь первобытных людей».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0" name="Picture 6" descr="S730713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9200" y="3905250"/>
            <a:ext cx="3429000" cy="2571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7111" name="Picture 7" descr="S730713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33528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7112" name="Picture 8" descr="S730717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3924300"/>
            <a:ext cx="33528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B0F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7114" name="Picture 10" descr="S730717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9200" y="876300"/>
            <a:ext cx="33528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 descr="S730724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3581400" cy="2686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83" name="Picture 7" descr="S730724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609600"/>
            <a:ext cx="3505200" cy="2628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85" name="Picture 9" descr="S730725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3581400"/>
            <a:ext cx="3581400" cy="2686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89" name="Picture 13" descr="S730725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3657600"/>
            <a:ext cx="3505200" cy="2628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305800" cy="11430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Спасибо за внимание!</a:t>
            </a:r>
            <a:endParaRPr lang="ru-RU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«Подводный мир»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S730707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2286000"/>
            <a:ext cx="3886200" cy="2914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268" name="Содержимое 7"/>
          <p:cNvSpPr>
            <a:spLocks noGrp="1"/>
          </p:cNvSpPr>
          <p:nvPr>
            <p:ph idx="1"/>
          </p:nvPr>
        </p:nvSpPr>
        <p:spPr>
          <a:xfrm>
            <a:off x="4724400" y="2133600"/>
            <a:ext cx="4191000" cy="4191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600" b="1" i="1" smtClean="0">
                <a:solidFill>
                  <a:srgbClr val="C00000"/>
                </a:solidFill>
              </a:rPr>
              <a:t>Давай рассмотрим поскорей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i="1" smtClean="0">
                <a:solidFill>
                  <a:srgbClr val="C00000"/>
                </a:solidFill>
              </a:rPr>
              <a:t>Мир океанов и морей: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i="1" smtClean="0">
                <a:solidFill>
                  <a:srgbClr val="C00000"/>
                </a:solidFill>
              </a:rPr>
              <a:t>Плотность населения голубой страны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i="1" smtClean="0">
                <a:solidFill>
                  <a:srgbClr val="C00000"/>
                </a:solidFill>
              </a:rPr>
              <a:t>Зависит, как правило, от глубины.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i="1" smtClean="0">
                <a:solidFill>
                  <a:srgbClr val="C00000"/>
                </a:solidFill>
              </a:rPr>
              <a:t>На огромной глубине,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i="1" smtClean="0">
                <a:solidFill>
                  <a:srgbClr val="C00000"/>
                </a:solidFill>
              </a:rPr>
              <a:t>В холоде, в кромешной тьме,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i="1" smtClean="0">
                <a:solidFill>
                  <a:srgbClr val="C00000"/>
                </a:solidFill>
              </a:rPr>
              <a:t>При большом давлении,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i="1" smtClean="0">
                <a:solidFill>
                  <a:srgbClr val="C00000"/>
                </a:solidFill>
              </a:rPr>
              <a:t>Нехватке кислорода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i="1" smtClean="0">
                <a:solidFill>
                  <a:srgbClr val="C00000"/>
                </a:solidFill>
              </a:rPr>
              <a:t>Вот таких красавцев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600" b="1" i="1" smtClean="0">
                <a:solidFill>
                  <a:srgbClr val="C00000"/>
                </a:solidFill>
              </a:rPr>
              <a:t>Создала природа!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S730707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1295400"/>
            <a:ext cx="3200400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4876800" y="1752600"/>
            <a:ext cx="3886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…А сейчас мы отправляемся</a:t>
            </a:r>
          </a:p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В увлекательное подводное путешествие:</a:t>
            </a:r>
          </a:p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Опуститься в тропическое море,</a:t>
            </a:r>
          </a:p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Посмотреть на коралловый риф,</a:t>
            </a:r>
          </a:p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Ускользнуть от хищной мурены</a:t>
            </a:r>
          </a:p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И пересчитать лучи у морской звезды…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730707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637" y="560387"/>
            <a:ext cx="3657601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343" name="Picture 7" descr="S730721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3581400" cy="2686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344" name="Picture 8" descr="S730722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365760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зоны «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Подводный мир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438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996600"/>
                </a:solidFill>
              </a:rPr>
              <a:t>Подобран и оформлен альбом «Кто в море живет?»</a:t>
            </a:r>
          </a:p>
          <a:p>
            <a:pPr eaLnBrk="1" hangingPunct="1"/>
            <a:r>
              <a:rPr lang="ru-RU" sz="2000" b="1" smtClean="0">
                <a:solidFill>
                  <a:srgbClr val="996600"/>
                </a:solidFill>
              </a:rPr>
              <a:t>Подобрана и оформлена картотека по теме «Рыбы морские и пресноводные»;</a:t>
            </a:r>
          </a:p>
          <a:p>
            <a:pPr eaLnBrk="1" hangingPunct="1"/>
            <a:r>
              <a:rPr lang="ru-RU" sz="2000" b="1" smtClean="0">
                <a:solidFill>
                  <a:srgbClr val="996600"/>
                </a:solidFill>
              </a:rPr>
              <a:t>Подобрана художественная литература;</a:t>
            </a:r>
          </a:p>
          <a:p>
            <a:pPr eaLnBrk="1" hangingPunct="1"/>
            <a:r>
              <a:rPr lang="ru-RU" sz="2000" b="1" smtClean="0">
                <a:solidFill>
                  <a:srgbClr val="996600"/>
                </a:solidFill>
              </a:rPr>
              <a:t>Подобраны и оформлены настольные игры(«Рыбалка», «Подводные приключения», «Сложи картинку», «Лото», «Разрезные картинки»)</a:t>
            </a:r>
          </a:p>
          <a:p>
            <a:pPr eaLnBrk="1" hangingPunct="1"/>
            <a:r>
              <a:rPr lang="ru-RU" sz="2000" b="1" smtClean="0">
                <a:solidFill>
                  <a:srgbClr val="996600"/>
                </a:solidFill>
              </a:rPr>
              <a:t>Подобран материал для практической деятельности детей: раскраски, трафареты;</a:t>
            </a:r>
          </a:p>
          <a:p>
            <a:pPr eaLnBrk="1" hangingPunct="1"/>
            <a:r>
              <a:rPr lang="ru-RU" sz="2000" b="1" smtClean="0">
                <a:solidFill>
                  <a:srgbClr val="996600"/>
                </a:solidFill>
              </a:rPr>
              <a:t>Подобраны и оформлены занятия по теме «Подводный мир»;</a:t>
            </a:r>
          </a:p>
          <a:p>
            <a:pPr eaLnBrk="1" hangingPunct="1"/>
            <a:r>
              <a:rPr lang="ru-RU" sz="2000" b="1" smtClean="0">
                <a:solidFill>
                  <a:srgbClr val="996600"/>
                </a:solidFill>
              </a:rPr>
              <a:t>Подобраны мультимедийные презентации: «Кто в море живет».</a:t>
            </a:r>
          </a:p>
          <a:p>
            <a:pPr eaLnBrk="1" hangingPunct="1"/>
            <a:endParaRPr lang="ru-RU" sz="2000" b="1" smtClean="0">
              <a:solidFill>
                <a:srgbClr val="996600"/>
              </a:solidFill>
            </a:endParaRPr>
          </a:p>
          <a:p>
            <a:pPr eaLnBrk="1" hangingPunct="1"/>
            <a:endParaRPr lang="ru-RU" sz="2000" b="1" smtClean="0">
              <a:solidFill>
                <a:srgbClr val="996600"/>
              </a:solidFill>
            </a:endParaRPr>
          </a:p>
          <a:p>
            <a:pPr eaLnBrk="1" hangingPunct="1"/>
            <a:endParaRPr lang="ru-RU" sz="2000" b="1" smtClean="0">
              <a:solidFill>
                <a:srgbClr val="996600"/>
              </a:solidFill>
            </a:endParaRPr>
          </a:p>
          <a:p>
            <a:pPr eaLnBrk="1" hangingPunct="1"/>
            <a:endParaRPr lang="ru-RU" sz="2000" b="1" smtClean="0">
              <a:solidFill>
                <a:srgbClr val="996600"/>
              </a:solidFill>
            </a:endParaRPr>
          </a:p>
          <a:p>
            <a:pPr eaLnBrk="1" hangingPunct="1"/>
            <a:endParaRPr lang="ru-RU" sz="2000" b="1" smtClean="0">
              <a:solidFill>
                <a:srgbClr val="996600"/>
              </a:solidFill>
            </a:endParaRPr>
          </a:p>
          <a:p>
            <a:pPr eaLnBrk="1" hangingPunct="1"/>
            <a:endParaRPr lang="ru-RU" sz="2000" b="1" smtClean="0">
              <a:solidFill>
                <a:srgbClr val="996600"/>
              </a:solidFill>
            </a:endParaRPr>
          </a:p>
          <a:p>
            <a:pPr eaLnBrk="1" hangingPunct="1"/>
            <a:endParaRPr lang="ru-RU" sz="2000" b="1" smtClean="0">
              <a:solidFill>
                <a:srgbClr val="9966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996600"/>
                </a:solidFill>
              </a:rPr>
              <a:t> </a:t>
            </a:r>
          </a:p>
          <a:p>
            <a:pPr eaLnBrk="1" hangingPunct="1"/>
            <a:endParaRPr lang="ru-RU" sz="2000" b="1" smtClean="0">
              <a:solidFill>
                <a:srgbClr val="99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1143000"/>
          </a:xfrm>
        </p:spPr>
        <p:txBody>
          <a:bodyPr/>
          <a:lstStyle/>
          <a:p>
            <a:pPr algn="ctr" eaLnBrk="1" hangingPunct="1"/>
            <a:r>
              <a:rPr lang="ru-RU" sz="3600" b="1" i="1" smtClean="0">
                <a:solidFill>
                  <a:srgbClr val="008000"/>
                </a:solidFill>
                <a:latin typeface="Arial" charset="0"/>
              </a:rPr>
              <a:t>Ловись рыбка большая и маленькая</a:t>
            </a:r>
            <a:br>
              <a:rPr lang="ru-RU" sz="3600" b="1" i="1" smtClean="0">
                <a:solidFill>
                  <a:srgbClr val="008000"/>
                </a:solidFill>
                <a:latin typeface="Arial" charset="0"/>
              </a:rPr>
            </a:br>
            <a:endParaRPr lang="ru-RU" sz="3600" b="1" i="1" smtClean="0">
              <a:solidFill>
                <a:srgbClr val="008000"/>
              </a:solidFill>
              <a:latin typeface="Arial" charset="0"/>
            </a:endParaRPr>
          </a:p>
        </p:txBody>
      </p:sp>
      <p:pic>
        <p:nvPicPr>
          <p:cNvPr id="16393" name="Picture 9" descr="S730722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6019800" cy="4514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8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«Космос»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S730706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2438400"/>
            <a:ext cx="2628900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4495800" y="2667000"/>
            <a:ext cx="3581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Если вы на лавочке</a:t>
            </a:r>
          </a:p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Вечером сидели,</a:t>
            </a:r>
          </a:p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Запрокинув голову</a:t>
            </a:r>
          </a:p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На небо глядели,</a:t>
            </a:r>
          </a:p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То бесконечно дальние дали</a:t>
            </a:r>
          </a:p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Там, на верху, для себя открывали.</a:t>
            </a:r>
          </a:p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Звездное небо,</a:t>
            </a:r>
          </a:p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Вечный простор,</a:t>
            </a:r>
          </a:p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Планета, комета,</a:t>
            </a:r>
          </a:p>
          <a:p>
            <a:pPr eaLnBrk="1" hangingPunct="1"/>
            <a:r>
              <a:rPr lang="ru-RU" b="1" i="1">
                <a:solidFill>
                  <a:srgbClr val="C00000"/>
                </a:solidFill>
              </a:rPr>
              <a:t>Звезда, метеор.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730707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625600"/>
            <a:ext cx="2495550" cy="332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S730706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800" y="304800"/>
            <a:ext cx="2286000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S730706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9850" y="1600200"/>
            <a:ext cx="2514600" cy="335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S7307069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800" y="3581400"/>
            <a:ext cx="2286000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зоны 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«Космос»</a:t>
            </a:r>
            <a:b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89438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996600"/>
                </a:solidFill>
              </a:rPr>
              <a:t>Подобран и оформлен альбом «Занимательная астрономия»;</a:t>
            </a:r>
          </a:p>
          <a:p>
            <a:pPr eaLnBrk="1" hangingPunct="1"/>
            <a:r>
              <a:rPr lang="ru-RU" sz="2400" b="1" smtClean="0">
                <a:solidFill>
                  <a:srgbClr val="996600"/>
                </a:solidFill>
              </a:rPr>
              <a:t>Подобрана художественная литература;</a:t>
            </a:r>
          </a:p>
          <a:p>
            <a:pPr eaLnBrk="1" hangingPunct="1"/>
            <a:r>
              <a:rPr lang="ru-RU" sz="2400" b="1" smtClean="0">
                <a:solidFill>
                  <a:srgbClr val="996600"/>
                </a:solidFill>
              </a:rPr>
              <a:t>Подобраны и оформлены настольные игры;</a:t>
            </a:r>
          </a:p>
          <a:p>
            <a:pPr eaLnBrk="1" hangingPunct="1"/>
            <a:r>
              <a:rPr lang="ru-RU" sz="2400" b="1" smtClean="0">
                <a:solidFill>
                  <a:srgbClr val="996600"/>
                </a:solidFill>
              </a:rPr>
              <a:t>Подобран материал для практической деятельности детей: раскраски;</a:t>
            </a:r>
          </a:p>
          <a:p>
            <a:pPr eaLnBrk="1" hangingPunct="1"/>
            <a:r>
              <a:rPr lang="ru-RU" sz="2400" b="1" smtClean="0">
                <a:solidFill>
                  <a:srgbClr val="996600"/>
                </a:solidFill>
              </a:rPr>
              <a:t>Подобраны и оформлены занятия по теме «Космос»;</a:t>
            </a:r>
          </a:p>
          <a:p>
            <a:pPr eaLnBrk="1" hangingPunct="1"/>
            <a:r>
              <a:rPr lang="ru-RU" sz="2400" b="1" smtClean="0">
                <a:solidFill>
                  <a:srgbClr val="996600"/>
                </a:solidFill>
              </a:rPr>
              <a:t>Подобраны мультимедийные презентации: «Космос», «Земля», «Кометы», «Весёлая астрономия»</a:t>
            </a:r>
          </a:p>
          <a:p>
            <a:pPr eaLnBrk="1" hangingPunct="1"/>
            <a:endParaRPr lang="ru-RU" sz="2400" b="1" smtClean="0">
              <a:solidFill>
                <a:srgbClr val="996600"/>
              </a:solidFill>
            </a:endParaRPr>
          </a:p>
          <a:p>
            <a:pPr eaLnBrk="1" hangingPunct="1"/>
            <a:endParaRPr lang="ru-RU" sz="1800" b="1" smtClean="0">
              <a:solidFill>
                <a:srgbClr val="9966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800" b="1" smtClean="0">
              <a:solidFill>
                <a:srgbClr val="996600"/>
              </a:solidFill>
            </a:endParaRPr>
          </a:p>
          <a:p>
            <a:pPr eaLnBrk="1" hangingPunct="1"/>
            <a:endParaRPr lang="ru-RU" sz="1800" b="1" smtClean="0">
              <a:solidFill>
                <a:srgbClr val="99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466</TotalTime>
  <Words>462</Words>
  <Application>Microsoft Office PowerPoint</Application>
  <PresentationFormat>Экран (4:3)</PresentationFormat>
  <Paragraphs>77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Негосударственное дошкольное образовательное учреждение «Детский сад №209 открытого акционерного общества«Российские железные дороги» </vt:lpstr>
      <vt:lpstr>«Подводный мир»</vt:lpstr>
      <vt:lpstr>Презентация PowerPoint</vt:lpstr>
      <vt:lpstr>Презентация PowerPoint</vt:lpstr>
      <vt:lpstr>Содержание зоны «Подводный мир»: </vt:lpstr>
      <vt:lpstr>Ловись рыбка большая и маленькая </vt:lpstr>
      <vt:lpstr>«Космос»</vt:lpstr>
      <vt:lpstr>Презентация PowerPoint</vt:lpstr>
      <vt:lpstr>Содержание зоны «Космос» </vt:lpstr>
      <vt:lpstr>Презентация PowerPoint</vt:lpstr>
      <vt:lpstr>«Древний мир»</vt:lpstr>
      <vt:lpstr>Презентация PowerPoint</vt:lpstr>
      <vt:lpstr>Презентация PowerPoint</vt:lpstr>
      <vt:lpstr>Презентация PowerPoint</vt:lpstr>
      <vt:lpstr>Содержание зоны «Древний мир» 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Миша</cp:lastModifiedBy>
  <cp:revision>43</cp:revision>
  <cp:lastPrinted>2012-01-20T19:17:59Z</cp:lastPrinted>
  <dcterms:modified xsi:type="dcterms:W3CDTF">2012-07-29T07:15:03Z</dcterms:modified>
</cp:coreProperties>
</file>