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taaurora.png"/>
          <p:cNvPicPr>
            <a:picLocks noChangeAspect="1"/>
          </p:cNvPicPr>
          <p:nvPr/>
        </p:nvPicPr>
        <p:blipFill>
          <a:blip r:embed="rId13" cstate="print"/>
          <a:srcRect r="-39"/>
          <a:stretch>
            <a:fillRect/>
          </a:stretch>
        </p:blipFill>
        <p:spPr>
          <a:xfrm>
            <a:off x="3550" y="0"/>
            <a:ext cx="91404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DC93-4D9C-4174-8872-055C2E71EBA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5197-EFE9-4664-A2E2-E76DF7907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7200" b="1" smtClean="0"/>
              <a:t>МОЯ ПЛАНЕТА – ЧЕЛОВЕЧИЙ ДОМ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Загрязнение воздуха городов автомобильным транспортом и промышленными предприятиями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92" y="3140968"/>
            <a:ext cx="46618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542" y="3140968"/>
            <a:ext cx="39341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Пресноводное озеро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Полезащитная лесополоса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473853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РАБОТА С «ЭКИПАЖЕМ» ПО ЗАДАНИЯМ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Укажите правильную последовательность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(составьте сказку):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Филин обиделся и улетел в другой лес.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Мыши стали поедать соты и разорили ульи.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Пришлось мужику с филином мириться.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стало пчёл – не опыляются травы, и их урожайность понизилась.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Худо стало мужику без мёда и молока.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стало филина – расплодились мыши.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Мало стало травы – коровы не дают молока.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Мужик сказал филину: «Нет от тебя в лесу никакой пользы!»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Укажите правильную</a:t>
            </a:r>
          </a:p>
          <a:p>
            <a:pPr>
              <a:buNone/>
            </a:pPr>
            <a:r>
              <a:rPr lang="ru-RU" b="1" dirty="0" smtClean="0"/>
              <a:t>последовательность</a:t>
            </a:r>
            <a:r>
              <a:rPr lang="ru-RU" b="1" i="1" dirty="0" smtClean="0"/>
              <a:t> </a:t>
            </a:r>
            <a:r>
              <a:rPr lang="ru-RU" b="1" dirty="0" smtClean="0"/>
              <a:t>(составьте рассказ):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Кукабар стали ловить и нелегально вывозить из Австралии.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Крик австралийской птицы </a:t>
            </a:r>
            <a:r>
              <a:rPr lang="ru-RU" dirty="0" err="1" smtClean="0"/>
              <a:t>кукабары</a:t>
            </a:r>
            <a:r>
              <a:rPr lang="ru-RU" dirty="0" smtClean="0"/>
              <a:t> похож на выкрики и хохот психически ненормального человека.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Европе стало модно держать </a:t>
            </a:r>
            <a:r>
              <a:rPr lang="ru-RU" dirty="0" err="1" smtClean="0"/>
              <a:t>кукабару</a:t>
            </a:r>
            <a:r>
              <a:rPr lang="ru-RU" dirty="0" smtClean="0"/>
              <a:t> для пикантного розыгрыша гостей.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/>
              <a:t>Кукабарам</a:t>
            </a:r>
            <a:r>
              <a:rPr lang="ru-RU" dirty="0" smtClean="0"/>
              <a:t> грозит исчезновение!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Укажите правильную последовательность</a:t>
            </a:r>
          </a:p>
          <a:p>
            <a:pPr>
              <a:buNone/>
            </a:pPr>
            <a:r>
              <a:rPr lang="ru-RU" b="1" dirty="0" smtClean="0"/>
              <a:t>событий: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Воды реки принесли соединения ртути в море.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Отравленная ртутью рыба стала малоподвижной, и местные жители стали ловить в море рыбу сачками.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1956 году в Японии со сточными водами завода по производству поливинилхлорида, где ртуть использовалась в качестве катализатора, произошёл сброс соединений ртути в реку </a:t>
            </a:r>
            <a:r>
              <a:rPr lang="ru-RU" dirty="0" err="1" smtClean="0"/>
              <a:t>Минимата</a:t>
            </a:r>
            <a:r>
              <a:rPr lang="ru-RU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Ртуть попала в организм людей и вызвала тяжёлое поражение нервной системы (расстройство речи, слуха и зрения) – эта болезнь получила название «болезнь </a:t>
            </a:r>
            <a:r>
              <a:rPr lang="ru-RU" dirty="0" err="1" smtClean="0"/>
              <a:t>Минимата</a:t>
            </a:r>
            <a:r>
              <a:rPr lang="ru-RU" dirty="0" smtClean="0"/>
              <a:t>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море соединения ртути поглощались с водорослями, инфузориями и мелкими ракообразными, которыми питалась рыба.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0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Аня\Risk_Assessment.jpg"/>
          <p:cNvPicPr>
            <a:picLocks noChangeAspect="1" noChangeArrowheads="1"/>
          </p:cNvPicPr>
          <p:nvPr/>
        </p:nvPicPr>
        <p:blipFill>
          <a:blip r:embed="rId2" cstate="print"/>
          <a:srcRect t="3150" b="11339"/>
          <a:stretch>
            <a:fillRect/>
          </a:stretch>
        </p:blipFill>
        <p:spPr bwMode="auto">
          <a:xfrm>
            <a:off x="0" y="-136"/>
            <a:ext cx="9260774" cy="6858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родного города</a:t>
            </a:r>
            <a:endParaRPr lang="ru-RU" dirty="0"/>
          </a:p>
        </p:txBody>
      </p:sp>
      <p:pic>
        <p:nvPicPr>
          <p:cNvPr id="2050" name="Picture 2" descr="C:\Users\Пользователь\Desktop\Аня\x_f7721336.jpg"/>
          <p:cNvPicPr>
            <a:picLocks noChangeAspect="1" noChangeArrowheads="1"/>
          </p:cNvPicPr>
          <p:nvPr/>
        </p:nvPicPr>
        <p:blipFill>
          <a:blip r:embed="rId2" cstate="print"/>
          <a:srcRect l="6675"/>
          <a:stretch>
            <a:fillRect/>
          </a:stretch>
        </p:blipFill>
        <p:spPr bwMode="auto">
          <a:xfrm>
            <a:off x="5940152" y="1772816"/>
            <a:ext cx="3024063" cy="432048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Аня\x_6a09447e.jpg"/>
          <p:cNvPicPr>
            <a:picLocks noChangeAspect="1" noChangeArrowheads="1"/>
          </p:cNvPicPr>
          <p:nvPr/>
        </p:nvPicPr>
        <p:blipFill>
          <a:blip r:embed="rId3" cstate="print"/>
          <a:srcRect l="6883"/>
          <a:stretch>
            <a:fillRect/>
          </a:stretch>
        </p:blipFill>
        <p:spPr bwMode="auto">
          <a:xfrm>
            <a:off x="233311" y="1772816"/>
            <a:ext cx="536419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43000"/>
          </a:xfrm>
        </p:spPr>
        <p:txBody>
          <a:bodyPr/>
          <a:lstStyle/>
          <a:p>
            <a:pPr algn="l"/>
            <a:r>
              <a:rPr lang="ru-RU" b="1" u="sng" dirty="0" smtClean="0"/>
              <a:t>Цель мероприятия: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ru-RU" dirty="0" smtClean="0"/>
              <a:t>Опираясь на знания учащихся, показать, что разнообразие жизни на планете стремительно уменьшается по вине человека;</a:t>
            </a:r>
          </a:p>
          <a:p>
            <a:r>
              <a:rPr lang="ru-RU" dirty="0" smtClean="0"/>
              <a:t>Способность </a:t>
            </a:r>
            <a:r>
              <a:rPr lang="ru-RU" dirty="0" err="1" smtClean="0"/>
              <a:t>воспитыванию</a:t>
            </a:r>
            <a:r>
              <a:rPr lang="ru-RU" dirty="0" smtClean="0"/>
              <a:t> бережного отношения к природе, поднимая её эстетическое значение; </a:t>
            </a:r>
          </a:p>
          <a:p>
            <a:r>
              <a:rPr lang="ru-RU" dirty="0" smtClean="0"/>
              <a:t>Подчеркнуть необходимость знания экологических закономерностей для предотвращения исчезновения всего живого на Земле.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Ты, человек, любя природу,</a:t>
            </a:r>
          </a:p>
          <a:p>
            <a:pPr algn="ctr">
              <a:buNone/>
            </a:pPr>
            <a:r>
              <a:rPr lang="ru-RU" sz="3600" dirty="0" smtClean="0"/>
              <a:t>Хоть иногда её жалей.</a:t>
            </a:r>
          </a:p>
          <a:p>
            <a:pPr algn="ctr">
              <a:buNone/>
            </a:pPr>
            <a:r>
              <a:rPr lang="ru-RU" sz="3600" dirty="0" smtClean="0"/>
              <a:t>В увеселительных походах</a:t>
            </a:r>
          </a:p>
          <a:p>
            <a:pPr algn="ctr">
              <a:buNone/>
            </a:pPr>
            <a:r>
              <a:rPr lang="ru-RU" sz="3600" dirty="0" smtClean="0"/>
              <a:t>Не растопчи её полей!</a:t>
            </a:r>
          </a:p>
          <a:p>
            <a:pPr algn="ctr">
              <a:buNone/>
            </a:pPr>
            <a:r>
              <a:rPr lang="ru-RU" sz="3600" dirty="0" smtClean="0"/>
              <a:t>Не жги её напропалую</a:t>
            </a:r>
          </a:p>
          <a:p>
            <a:pPr algn="ctr">
              <a:buNone/>
            </a:pPr>
            <a:r>
              <a:rPr lang="ru-RU" sz="3600" dirty="0" smtClean="0"/>
              <a:t>И не испытывай до дна.</a:t>
            </a:r>
          </a:p>
          <a:p>
            <a:pPr algn="ctr">
              <a:buNone/>
            </a:pPr>
            <a:r>
              <a:rPr lang="ru-RU" sz="3600" dirty="0" smtClean="0"/>
              <a:t>И помни истину простую:</a:t>
            </a:r>
          </a:p>
          <a:p>
            <a:pPr algn="ctr">
              <a:buNone/>
            </a:pPr>
            <a:r>
              <a:rPr lang="ru-RU" sz="3600" dirty="0" smtClean="0"/>
              <a:t>Нас много, а она одна! </a:t>
            </a:r>
          </a:p>
          <a:p>
            <a:pPr algn="ctr">
              <a:buNone/>
            </a:pPr>
            <a:r>
              <a:rPr lang="ru-RU" sz="3600" dirty="0" smtClean="0"/>
              <a:t>     </a:t>
            </a:r>
          </a:p>
          <a:p>
            <a:pPr algn="ctr">
              <a:buNone/>
            </a:pPr>
            <a:r>
              <a:rPr lang="ru-RU" sz="3600" dirty="0" smtClean="0"/>
              <a:t>                                               В. </a:t>
            </a:r>
            <a:r>
              <a:rPr lang="ru-RU" sz="3600" dirty="0" err="1" smtClean="0"/>
              <a:t>Шефорер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/>
              <a:t>Задачи мероприятия: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Помочь учащимся осознать положение человека в природе;</a:t>
            </a:r>
          </a:p>
          <a:p>
            <a:r>
              <a:rPr lang="ru-RU" sz="3600" dirty="0" smtClean="0"/>
              <a:t>Развивать экологическое мышление; </a:t>
            </a:r>
          </a:p>
          <a:p>
            <a:r>
              <a:rPr lang="ru-RU" sz="3600" dirty="0" smtClean="0"/>
              <a:t>Формировать «экологическую совесть»;</a:t>
            </a:r>
          </a:p>
          <a:p>
            <a:r>
              <a:rPr lang="ru-RU" sz="3600" dirty="0" smtClean="0"/>
              <a:t>Научить принимать правильное решение в различных ситуациях.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9302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 насыщая пищей чрева,</a:t>
            </a:r>
            <a:br>
              <a:rPr lang="ru-RU" dirty="0" smtClean="0"/>
            </a:br>
            <a:r>
              <a:rPr lang="ru-RU" dirty="0" smtClean="0"/>
              <a:t>Жуёт себя двадцатый век,</a:t>
            </a:r>
            <a:br>
              <a:rPr lang="ru-RU" dirty="0" smtClean="0"/>
            </a:br>
            <a:r>
              <a:rPr lang="ru-RU" dirty="0" smtClean="0"/>
              <a:t>И рубит, рубит жизни древо,</a:t>
            </a:r>
            <a:br>
              <a:rPr lang="ru-RU" dirty="0" smtClean="0"/>
            </a:br>
            <a:r>
              <a:rPr lang="ru-RU" dirty="0" smtClean="0"/>
              <a:t>Как беспощадный дровосек…</a:t>
            </a:r>
            <a:br>
              <a:rPr lang="ru-RU" dirty="0" smtClean="0"/>
            </a:br>
            <a:r>
              <a:rPr lang="ru-RU" dirty="0" smtClean="0"/>
              <a:t>Великий Разум! Запрети ты</a:t>
            </a:r>
            <a:br>
              <a:rPr lang="ru-RU" dirty="0" smtClean="0"/>
            </a:br>
            <a:r>
              <a:rPr lang="ru-RU" dirty="0" smtClean="0"/>
              <a:t>Рубить хотя б последний сук!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М. Дудин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«Экологическая зарядка»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4400" dirty="0" smtClean="0"/>
              <a:t>1. Дать определение термину:</a:t>
            </a:r>
          </a:p>
          <a:p>
            <a:pPr marL="514350" indent="-514350">
              <a:buNone/>
            </a:pPr>
            <a:r>
              <a:rPr lang="ru-RU" sz="4400" dirty="0" smtClean="0"/>
              <a:t>            - «автотрофы»;</a:t>
            </a:r>
          </a:p>
          <a:p>
            <a:pPr marL="514350" indent="-514350">
              <a:buNone/>
            </a:pPr>
            <a:r>
              <a:rPr lang="ru-RU" sz="4400" dirty="0" smtClean="0"/>
              <a:t>            - «</a:t>
            </a:r>
            <a:r>
              <a:rPr lang="ru-RU" sz="4400" dirty="0" err="1" smtClean="0"/>
              <a:t>консументы</a:t>
            </a:r>
            <a:r>
              <a:rPr lang="ru-RU" sz="4400" dirty="0" smtClean="0"/>
              <a:t>»;</a:t>
            </a:r>
          </a:p>
          <a:p>
            <a:pPr marL="514350" indent="-514350">
              <a:buNone/>
            </a:pPr>
            <a:r>
              <a:rPr lang="ru-RU" sz="4400" dirty="0" smtClean="0"/>
              <a:t>            - «</a:t>
            </a:r>
            <a:r>
              <a:rPr lang="ru-RU" sz="4400" dirty="0" err="1" smtClean="0"/>
              <a:t>редуценты</a:t>
            </a:r>
            <a:r>
              <a:rPr lang="ru-RU" sz="4400" dirty="0" smtClean="0"/>
              <a:t>»;</a:t>
            </a:r>
          </a:p>
          <a:p>
            <a:pPr marL="514350" indent="-514350">
              <a:buNone/>
            </a:pPr>
            <a:r>
              <a:rPr lang="ru-RU" sz="4400" dirty="0" smtClean="0"/>
              <a:t>            - «антропогенный фактор»;</a:t>
            </a:r>
          </a:p>
          <a:p>
            <a:pPr marL="514350" indent="-514350">
              <a:buNone/>
            </a:pPr>
            <a:r>
              <a:rPr lang="ru-RU" sz="4400" dirty="0" smtClean="0"/>
              <a:t>            - «экосистема»;</a:t>
            </a:r>
          </a:p>
          <a:p>
            <a:pPr marL="514350" indent="-514350">
              <a:buNone/>
            </a:pPr>
            <a:r>
              <a:rPr lang="ru-RU" sz="4400" dirty="0" smtClean="0"/>
              <a:t>            - «биосфера».</a:t>
            </a:r>
          </a:p>
          <a:p>
            <a:pPr marL="514350" indent="-514350">
              <a:buNone/>
            </a:pPr>
            <a:r>
              <a:rPr lang="ru-RU" sz="4000" dirty="0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dirty="0" smtClean="0"/>
              <a:t>2. Решите «экологические» примеры:</a:t>
            </a:r>
          </a:p>
          <a:p>
            <a:pPr marL="514350" indent="-514350">
              <a:buNone/>
            </a:pPr>
            <a:r>
              <a:rPr lang="ru-RU" sz="4400" dirty="0" smtClean="0"/>
              <a:t>    </a:t>
            </a:r>
          </a:p>
          <a:p>
            <a:pPr marL="514350" indent="-514350">
              <a:buNone/>
            </a:pPr>
            <a:r>
              <a:rPr lang="ru-RU" sz="4400" dirty="0" smtClean="0"/>
              <a:t>   Особь + </a:t>
            </a:r>
            <a:r>
              <a:rPr lang="ru-RU" sz="4400" dirty="0" err="1" smtClean="0"/>
              <a:t>особь</a:t>
            </a:r>
            <a:r>
              <a:rPr lang="ru-RU" sz="4400" dirty="0" smtClean="0"/>
              <a:t> + особь = ?</a:t>
            </a:r>
          </a:p>
          <a:p>
            <a:pPr marL="514350" indent="-514350">
              <a:buNone/>
            </a:pPr>
            <a:r>
              <a:rPr lang="ru-RU" sz="4400" dirty="0" smtClean="0"/>
              <a:t>   Популяция + …+ </a:t>
            </a:r>
            <a:r>
              <a:rPr lang="ru-RU" sz="4400" dirty="0" err="1" smtClean="0"/>
              <a:t>популяция</a:t>
            </a:r>
            <a:r>
              <a:rPr lang="ru-RU" sz="4400" dirty="0" smtClean="0"/>
              <a:t> = ?</a:t>
            </a:r>
          </a:p>
          <a:p>
            <a:pPr marL="514350" indent="-514350">
              <a:buNone/>
            </a:pPr>
            <a:r>
              <a:rPr lang="ru-RU" sz="4400" dirty="0" smtClean="0"/>
              <a:t>   </a:t>
            </a:r>
            <a:r>
              <a:rPr lang="ru-RU" sz="4400" dirty="0" err="1" smtClean="0"/>
              <a:t>Ценоз</a:t>
            </a:r>
            <a:r>
              <a:rPr lang="ru-RU" sz="4400" dirty="0" smtClean="0"/>
              <a:t> + …+ </a:t>
            </a:r>
            <a:r>
              <a:rPr lang="ru-RU" sz="4400" dirty="0" err="1" smtClean="0"/>
              <a:t>ценоз</a:t>
            </a:r>
            <a:r>
              <a:rPr lang="ru-RU" sz="4400" dirty="0" smtClean="0"/>
              <a:t> = ?</a:t>
            </a:r>
          </a:p>
          <a:p>
            <a:pPr marL="514350" indent="-514350">
              <a:buNone/>
            </a:pPr>
            <a:r>
              <a:rPr lang="ru-RU" sz="4400" dirty="0" smtClean="0"/>
              <a:t>   Экосистема + … + </a:t>
            </a:r>
            <a:r>
              <a:rPr lang="ru-RU" sz="4400" dirty="0" err="1" smtClean="0"/>
              <a:t>экосистема</a:t>
            </a:r>
            <a:r>
              <a:rPr lang="ru-RU" sz="4400" dirty="0" smtClean="0"/>
              <a:t>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3. Можно ли назвать популяцией группу животных в считалочке?</a:t>
            </a:r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На берёзу села галка,  </a:t>
            </a:r>
          </a:p>
          <a:p>
            <a:pPr algn="ctr">
              <a:buNone/>
            </a:pPr>
            <a:r>
              <a:rPr lang="ru-RU" sz="4400" dirty="0" smtClean="0"/>
              <a:t>Две вороны, соловей </a:t>
            </a:r>
          </a:p>
          <a:p>
            <a:pPr algn="ctr">
              <a:buNone/>
            </a:pPr>
            <a:r>
              <a:rPr lang="ru-RU" sz="4400" dirty="0" smtClean="0"/>
              <a:t>И проныра-воробей.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4. Сколько здесь видов и особей?</a:t>
            </a:r>
          </a:p>
          <a:p>
            <a:pPr>
              <a:buNone/>
            </a:pPr>
            <a:endParaRPr lang="ru-RU" sz="4400" dirty="0" smtClean="0"/>
          </a:p>
          <a:p>
            <a:pPr>
              <a:lnSpc>
                <a:spcPct val="150000"/>
              </a:lnSpc>
              <a:buNone/>
            </a:pPr>
            <a:r>
              <a:rPr lang="ru-RU" sz="4400" dirty="0" smtClean="0"/>
              <a:t>  3 медоносные пчелы, 2 зайца-беляка, 154 бурых медведя, 4 шмеля, 5 белок, 10 воробьёв домовых.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19 декабря 1991 года введён Закон </a:t>
            </a:r>
          </a:p>
          <a:p>
            <a:pPr algn="ctr">
              <a:buNone/>
            </a:pPr>
            <a:r>
              <a:rPr lang="ru-RU" sz="3600" dirty="0" smtClean="0"/>
              <a:t>Российской Федерации «Об охране </a:t>
            </a:r>
          </a:p>
          <a:p>
            <a:pPr algn="ctr">
              <a:buNone/>
            </a:pPr>
            <a:r>
              <a:rPr lang="ru-RU" sz="3600" dirty="0" smtClean="0"/>
              <a:t>окружающей природной среды». </a:t>
            </a:r>
          </a:p>
          <a:p>
            <a:pPr algn="ctr">
              <a:buNone/>
            </a:pPr>
            <a:r>
              <a:rPr lang="ru-RU" sz="3600" dirty="0" smtClean="0"/>
              <a:t>Основой его является признание </a:t>
            </a:r>
          </a:p>
          <a:p>
            <a:pPr algn="ctr">
              <a:buNone/>
            </a:pPr>
            <a:r>
              <a:rPr lang="ru-RU" sz="3600" dirty="0" smtClean="0"/>
              <a:t>природы и её богатств «национальным </a:t>
            </a:r>
          </a:p>
          <a:p>
            <a:pPr algn="ctr">
              <a:buNone/>
            </a:pPr>
            <a:r>
              <a:rPr lang="ru-RU" sz="3600" dirty="0" smtClean="0"/>
              <a:t>достоянием народов России, </a:t>
            </a:r>
          </a:p>
          <a:p>
            <a:pPr algn="ctr">
              <a:buNone/>
            </a:pPr>
            <a:r>
              <a:rPr lang="ru-RU" sz="3600" dirty="0" smtClean="0"/>
              <a:t>естественной основой их социально-</a:t>
            </a:r>
          </a:p>
          <a:p>
            <a:pPr algn="ctr">
              <a:buNone/>
            </a:pPr>
            <a:r>
              <a:rPr lang="ru-RU" sz="3600" dirty="0" smtClean="0"/>
              <a:t>экономического развития и</a:t>
            </a:r>
          </a:p>
          <a:p>
            <a:pPr algn="ctr">
              <a:buNone/>
            </a:pPr>
            <a:r>
              <a:rPr lang="ru-RU" sz="3600" dirty="0" smtClean="0"/>
              <a:t>благосостояния человека.»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</TotalTime>
  <Words>381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МОЯ ПЛАНЕТА – ЧЕЛОВЕЧИЙ ДОМ</vt:lpstr>
      <vt:lpstr>Цель мероприятия:</vt:lpstr>
      <vt:lpstr>Задачи мероприятия:</vt:lpstr>
      <vt:lpstr>Не насыщая пищей чрева, Жуёт себя двадцатый век, И рубит, рубит жизни древо, Как беспощадный дровосек… Великий Разум! Запрети ты Рубить хотя б последний сук!                                          М. Дудин </vt:lpstr>
      <vt:lpstr>«Экологическая зарядка»</vt:lpstr>
      <vt:lpstr>Слайд 6</vt:lpstr>
      <vt:lpstr>Слайд 7</vt:lpstr>
      <vt:lpstr>Слайд 8</vt:lpstr>
      <vt:lpstr>Слайд 9</vt:lpstr>
      <vt:lpstr>Загрязнение воздуха городов автомобильным транспортом и промышленными предприятиями</vt:lpstr>
      <vt:lpstr>Пресноводное озеро</vt:lpstr>
      <vt:lpstr>Полезащитная лесополоса</vt:lpstr>
      <vt:lpstr>РАБОТА С «ЭКИПАЖЕМ» ПО ЗАДАНИЯМ</vt:lpstr>
      <vt:lpstr>Слайд 14</vt:lpstr>
      <vt:lpstr>Слайд 15</vt:lpstr>
      <vt:lpstr>Слайд 16</vt:lpstr>
      <vt:lpstr>Слайд 17</vt:lpstr>
      <vt:lpstr>Слайд 18</vt:lpstr>
      <vt:lpstr>Проблемы родного города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ЦАРЬ ЛИ ПРИРОДЫ ЧЕЛОВЕК?</dc:title>
  <dc:creator>Пользователь Windows</dc:creator>
  <cp:lastModifiedBy>Гостиница</cp:lastModifiedBy>
  <cp:revision>13</cp:revision>
  <dcterms:created xsi:type="dcterms:W3CDTF">2011-04-13T17:34:36Z</dcterms:created>
  <dcterms:modified xsi:type="dcterms:W3CDTF">2012-01-24T11:35:33Z</dcterms:modified>
</cp:coreProperties>
</file>