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75" r:id="rId2"/>
    <p:sldId id="261" r:id="rId3"/>
    <p:sldId id="277" r:id="rId4"/>
    <p:sldId id="280" r:id="rId5"/>
    <p:sldId id="258" r:id="rId6"/>
    <p:sldId id="263" r:id="rId7"/>
    <p:sldId id="285" r:id="rId8"/>
    <p:sldId id="286" r:id="rId9"/>
    <p:sldId id="279" r:id="rId10"/>
    <p:sldId id="287" r:id="rId11"/>
    <p:sldId id="288" r:id="rId12"/>
    <p:sldId id="274" r:id="rId13"/>
    <p:sldId id="284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0689F-C347-4218-B52D-B66333BD3AD7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B29E-F247-4AC2-A14C-1D2B031E9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2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5F2759-1313-4B7A-BBA8-FAF3DC599E4D}" type="datetimeFigureOut">
              <a:rPr lang="ru-RU" smtClean="0"/>
              <a:t>26.07.2012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E747AC-051B-4BB4-9B49-8EA97CD7870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search?p=13&amp;ed=1&amp;text=%D1%81%D0%B2%D0%B0%D1%80%D0%BA%D0%B0%20%D0%B8%20%D0%BF%D0%B0%D0%B9%D0%BA%D0%B0&amp;spsite=fake-031-912343.ru&amp;img_url=www.poissk.ru/board_foto/1263055262foto8_big.jpg&amp;rpt=simage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://images.yandex.ru/search?p=8&amp;text=%D1%86%D0%B5%D0%BC%D0%B5%D0%BD%D1%82%D0%B0%D1%86%D0%B8%D1%8F%20%D1%81%D1%82%D0%B0%D0%BB%D1%8C%D0%BD%D1%8B%D1%85%20%D0%B8%D0%B7%D0%B4%D0%B5%D0%BB%D0%B8%D0%B9&amp;spsite=fake-004-7089595.ru&amp;img_url=dkvartal.ru/ekb/images/_news/val-shesternja1.jpg&amp;rpt=simage" TargetMode="External"/><Relationship Id="rId2" Type="http://schemas.openxmlformats.org/officeDocument/2006/relationships/hyperlink" Target="http://images.yandex.ru/search?p=13&amp;text=%D0%B4%D0%B8%D1%84%D1%84%D1%83%D0%B7%D0%B8%D0%BE%D0%BD%D0%BD%D0%B0%D1%8F%20%D1%81%D0%B2%D0%B0%D1%80%D0%BA%D0%B0%20%D0%B2%20%D0%B2%D0%B0%D0%BA%D1%83%D1%83%D0%BC%D0%B5&amp;spsite=www.ckc-piter.ru&amp;img_url=www.ckc-piter.ru/diffusion/diff.jpg&amp;rpt=simag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search?p=1&amp;text=%D0%B0%D1%80%D0%BE%D0%BC%D0%B0%D1%82%D1%8B,%20%D0%B7%D0%B0%D1%81%D0%BE%D0%BB%D0%BA%D0%B0,%20%D0%B2%D0%B0%D1%80%D0%BA%D0%B0%20%D0%B2%D0%B0%D1%80%D0%B5%D0%BD%D1%8C%D1%8F%20&amp;spsite=fake-011-5390147.ru&amp;img_url=www.sanatate.md/data/pic/news/3216/11600.jpeg&amp;rpt=simage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images.yandex.ru/search?p=2&amp;ed=1&amp;text=%D1%81%D0%B0%D1%85%D0%B0%D1%80%D0%BE%D0%B2%D0%B0%D1%80%D0%B5%D0%BD%D0%B8%D0%B5&amp;spsite=fake-022-102313.ru&amp;img_url=www.vokrugsveta.ru/img/cmn/2002/06/09/003.jpg&amp;rpt=simage" TargetMode="External"/><Relationship Id="rId4" Type="http://schemas.openxmlformats.org/officeDocument/2006/relationships/hyperlink" Target="http://images.yandex.ru/search?p=2&amp;text=%D0%B0%D1%80%D0%BE%D0%BC%D0%B0%D1%82%D1%8B,%20%D0%B7%D0%B0%D1%81%D0%BE%D0%BB%D0%BA%D0%B0,%20%D0%B2%D0%B0%D1%80%D0%BA%D0%B0%20%D0%B2%D0%B0%D1%80%D0%B5%D0%BD%D1%8C%D1%8F%20&amp;spsite=fake-001-1017521.ru&amp;img_url=img0.liveinternet.ru/images/attach/c/0/47/185/47185680_1249547195_1232826101_56.jpg&amp;rpt=simage" TargetMode="Externa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 lnSpcReduction="10000"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Броуновское движение. Силы взаимодействия молекул (опытное подтверждение основных положений МКТ).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Агрегатное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7920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3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Почему же газы или жидкости перемешиваются, хотя их никто специально не перемешивает?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вещества состоят из частиц, и между частицами есть промежутки.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Частицы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вещества все 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движутся беспорядочно,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всех направлениях.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61206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58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Диффузия имеет место в газах, жидкостях и твёрдых телах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12968" cy="417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87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ЯВЛЕНИЕ ДИФФУЗИИ ИМЕЕТ ВАЖНЫЕ ПРОЯВЛЕНИЯ В ПРИРОДЕ, ИСПОЛЬЗУЕТСЯ В НАУКЕ И НА ПРОИЗВОДСТВЕ.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2-tub.yandex.net/i?id=32879570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81144"/>
            <a:ext cx="1928812" cy="187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im7-tub.yandex.net/i?id=5122633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451" y="1365539"/>
            <a:ext cx="2571750" cy="1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im5-tub.yandex.net/i?id=70047461&amp;tov=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857625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im6-tub.yandex.net/i?id=195974589&amp;tov=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857624"/>
            <a:ext cx="20002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http://im2-tub.yandex.net/i?id=19810785&amp;tov=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7" y="1428751"/>
            <a:ext cx="18573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://im5-tub.yandex.net/i?id=67069160&amp;tov=5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7" y="3857625"/>
            <a:ext cx="1857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Молекула - сложная система, состоящая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из заряженных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частиц (электронов и ядер).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 descr="pict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29572"/>
            <a:ext cx="4059238" cy="296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Molecu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90041"/>
            <a:ext cx="4059238" cy="303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9840" y="404664"/>
            <a:ext cx="2952328" cy="1066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МОЛЕКУЛ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1520" y="476672"/>
            <a:ext cx="6019800" cy="55626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молекулами существуют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одновременно силы притяжения и силы отталкивания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11" descr="IMG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5552827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8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0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5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Броуновское движение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" r="248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Броуновским движением называют движение очень мелких твердых частиц, находящихся в жидкости или газе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3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1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523" y="178668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86792"/>
            <a:ext cx="40957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785" y="4941168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64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53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БРОУНОВСКИЕ ЧАСТИЦЫ ДВИЖУТСЯ ПОД ВЛИЯНИЕМ БЕСПОРЯДОЧНЫХ УДАРОВ МОЛЕКУЛ;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БРОУНОВСКОЕ ДВИЖЕНИЕ – ХАОТИЧНОЕ.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 ТРАЕКТОРИИ ДВИЖЕНИЯ ЧАСТИЦЫ МОЖНО СУДИТЬ ОБ ИНТЕНСИВНОСТИ ДВИЖЕНИЯ: ЧЕМ МЕНЬШЕ МАССА ЧАСТИЦЫ, ТЕМ ИНТЕНСИВНЕЕ ДВИЖЕНИЕ ЧАСТИЦЫ.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ИНТЕНСИВНОСТЬ ПРЯМО ЗАВИСИТ ОТ  ТЕМПЕРАТУРЫ.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БРОУНОВСКОЕ ДВИЖЕНИЕ НИКОГДА НЕ ПРЕКРАЩАЕТСЯ.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9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наблюдении броуновского движения фиксируется положение частицы через равные промежутки времени. Чем короче промежутки времени, тем более изломанной будет выглядеть траектория движения частицы.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ТРАЕКТОРИЯ БРОУНОВСКОЙ ЧАСТИЦЫ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4091159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2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Диффузия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1628800"/>
            <a:ext cx="2304256" cy="44196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самопроизвольного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проникновения частиц одного вещества в другое вещество принято называть диффузией.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5" r="997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699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224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ТЕМА УРОКА</vt:lpstr>
      <vt:lpstr>Презентация PowerPoint</vt:lpstr>
      <vt:lpstr>Броуновское движение </vt:lpstr>
      <vt:lpstr>Презентация PowerPoint</vt:lpstr>
      <vt:lpstr>Презентация PowerPoint</vt:lpstr>
      <vt:lpstr>Презентация PowerPoint</vt:lpstr>
      <vt:lpstr>ВЫВОДЫ</vt:lpstr>
      <vt:lpstr>ТРАЕКТОРИЯ БРОУНОВСКОЙ ЧАСТИЦЫ</vt:lpstr>
      <vt:lpstr>Диффузия </vt:lpstr>
      <vt:lpstr>Почему же газы или жидкости перемешиваются, хотя их никто специально не перемешивает?  </vt:lpstr>
      <vt:lpstr> Диффузия имеет место в газах, жидкостях и твёрдых телах</vt:lpstr>
      <vt:lpstr>ЯВЛЕНИЕ ДИФФУЗИИ ИМЕЕТ ВАЖНЫЕ ПРОЯВЛЕНИЯ В ПРИРОДЕ, ИСПОЛЬЗУЕТСЯ В НАУКЕ И НА ПРОИЗВОДСТВЕ.</vt:lpstr>
      <vt:lpstr>Молекула - сложная система, состоящая из заряженных частиц (электронов и ядер). </vt:lpstr>
      <vt:lpstr>ВЗАИМОДЕЙСТВИЕ МОЛЕКУЛ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Броуновское движение</dc:title>
  <dc:creator>User</dc:creator>
  <cp:lastModifiedBy>Миша</cp:lastModifiedBy>
  <cp:revision>13</cp:revision>
  <dcterms:created xsi:type="dcterms:W3CDTF">2012-01-16T16:13:52Z</dcterms:created>
  <dcterms:modified xsi:type="dcterms:W3CDTF">2012-07-26T07:21:57Z</dcterms:modified>
</cp:coreProperties>
</file>