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0" r:id="rId18"/>
    <p:sldId id="273" r:id="rId19"/>
    <p:sldId id="274" r:id="rId20"/>
    <p:sldId id="275" r:id="rId21"/>
    <p:sldId id="277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96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E17C8EE-6DE0-422D-A3A3-569B564EC8FF}" type="datetimeFigureOut">
              <a:rPr lang="ru-RU" smtClean="0"/>
              <a:t>21.01.2012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7267B0B-F358-4B9C-AD44-A9ADCD063C6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7C8EE-6DE0-422D-A3A3-569B564EC8FF}" type="datetimeFigureOut">
              <a:rPr lang="ru-RU" smtClean="0"/>
              <a:t>21.01.2012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7267B0B-F358-4B9C-AD44-A9ADCD063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7C8EE-6DE0-422D-A3A3-569B564EC8FF}" type="datetimeFigureOut">
              <a:rPr lang="ru-RU" smtClean="0"/>
              <a:t>21.01.2012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7267B0B-F358-4B9C-AD44-A9ADCD063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7C8EE-6DE0-422D-A3A3-569B564EC8FF}" type="datetimeFigureOut">
              <a:rPr lang="ru-RU" smtClean="0"/>
              <a:t>21.01.2012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7267B0B-F358-4B9C-AD44-A9ADCD063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3E17C8EE-6DE0-422D-A3A3-569B564EC8FF}" type="datetimeFigureOut">
              <a:rPr lang="ru-RU" smtClean="0"/>
              <a:t>21.01.2012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7267B0B-F358-4B9C-AD44-A9ADCD063C6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7C8EE-6DE0-422D-A3A3-569B564EC8FF}" type="datetimeFigureOut">
              <a:rPr lang="ru-RU" smtClean="0"/>
              <a:t>21.01.2012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07267B0B-F358-4B9C-AD44-A9ADCD063C6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7C8EE-6DE0-422D-A3A3-569B564EC8FF}" type="datetimeFigureOut">
              <a:rPr lang="ru-RU" smtClean="0"/>
              <a:t>21.01.2012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07267B0B-F358-4B9C-AD44-A9ADCD063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7C8EE-6DE0-422D-A3A3-569B564EC8FF}" type="datetimeFigureOut">
              <a:rPr lang="ru-RU" smtClean="0"/>
              <a:t>21.01.2012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7267B0B-F358-4B9C-AD44-A9ADCD063C6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7C8EE-6DE0-422D-A3A3-569B564EC8FF}" type="datetimeFigureOut">
              <a:rPr lang="ru-RU" smtClean="0"/>
              <a:t>21.01.2012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7267B0B-F358-4B9C-AD44-A9ADCD063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3E17C8EE-6DE0-422D-A3A3-569B564EC8FF}" type="datetimeFigureOut">
              <a:rPr lang="ru-RU" smtClean="0"/>
              <a:t>21.01.2012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7267B0B-F358-4B9C-AD44-A9ADCD063C6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E17C8EE-6DE0-422D-A3A3-569B564EC8FF}" type="datetimeFigureOut">
              <a:rPr lang="ru-RU" smtClean="0"/>
              <a:t>21.01.2012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7267B0B-F358-4B9C-AD44-A9ADCD063C6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3E17C8EE-6DE0-422D-A3A3-569B564EC8FF}" type="datetimeFigureOut">
              <a:rPr lang="ru-RU" smtClean="0"/>
              <a:t>21.01.2012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07267B0B-F358-4B9C-AD44-A9ADCD063C6C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2.emf"/><Relationship Id="rId4" Type="http://schemas.openxmlformats.org/officeDocument/2006/relationships/package" Target="../embeddings/______Microsoft_PowerPoint1.sldx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856984" cy="1944216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/>
              <a:t>Взаимосвязь всех участников </a:t>
            </a:r>
            <a:r>
              <a:rPr lang="ru-RU" sz="2800" dirty="0" err="1" smtClean="0"/>
              <a:t>воспитательно</a:t>
            </a:r>
            <a:r>
              <a:rPr lang="ru-RU" sz="2800" dirty="0" smtClean="0"/>
              <a:t>-образовательного процесса в воспитании любви к семье, родному городу, стране у детей дошкольного возраста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789040"/>
            <a:ext cx="6400800" cy="2304256"/>
          </a:xfrm>
        </p:spPr>
        <p:txBody>
          <a:bodyPr>
            <a:noAutofit/>
          </a:bodyPr>
          <a:lstStyle/>
          <a:p>
            <a:pPr algn="l"/>
            <a:r>
              <a:rPr lang="ru-RU" sz="1600" dirty="0" err="1" smtClean="0"/>
              <a:t>Гревцева</a:t>
            </a:r>
            <a:r>
              <a:rPr lang="ru-RU" sz="1600" dirty="0" smtClean="0"/>
              <a:t> И. А. -учитель-логопед 1 квалификационной категории</a:t>
            </a:r>
          </a:p>
          <a:p>
            <a:pPr algn="l"/>
            <a:r>
              <a:rPr lang="ru-RU" sz="1600" dirty="0" smtClean="0"/>
              <a:t>Татарникова Л.П. –учитель-логопед 1 квалификационной категории</a:t>
            </a:r>
          </a:p>
          <a:p>
            <a:pPr algn="l"/>
            <a:r>
              <a:rPr lang="ru-RU" sz="1600" dirty="0" err="1" smtClean="0"/>
              <a:t>Рехтина</a:t>
            </a:r>
            <a:r>
              <a:rPr lang="ru-RU" sz="1600" dirty="0" smtClean="0"/>
              <a:t> И. В. –воспитатель1 квалификационной категории</a:t>
            </a:r>
          </a:p>
          <a:p>
            <a:pPr algn="l"/>
            <a:r>
              <a:rPr lang="ru-RU" sz="1600" dirty="0" err="1" smtClean="0"/>
              <a:t>Жабина</a:t>
            </a:r>
            <a:r>
              <a:rPr lang="ru-RU" sz="1600" dirty="0" smtClean="0"/>
              <a:t> Е. Н. – воспитатель высшей квалификационной категории</a:t>
            </a:r>
          </a:p>
          <a:p>
            <a:pPr algn="l"/>
            <a:r>
              <a:rPr lang="ru-RU" sz="1600" dirty="0" smtClean="0"/>
              <a:t>Прокудина  М. В.-воспитатель1 квалификационной категории</a:t>
            </a:r>
          </a:p>
          <a:p>
            <a:pPr algn="l"/>
            <a:r>
              <a:rPr lang="ru-RU" sz="1600" dirty="0" smtClean="0"/>
              <a:t>МБ ДОУ «Детский сад № 258» комбинированного вида города Новокузнецка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657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050" y="404664"/>
            <a:ext cx="5771249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1721" y="3297111"/>
            <a:ext cx="2904574" cy="388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911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4296374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861" y="2348880"/>
            <a:ext cx="4168124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06" y="4293096"/>
            <a:ext cx="4232249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744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5194124" cy="29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501008"/>
            <a:ext cx="5194124" cy="29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7333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23" y="3946309"/>
            <a:ext cx="4488749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68" y="627449"/>
            <a:ext cx="4488749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01449"/>
            <a:ext cx="3696000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694309"/>
            <a:ext cx="3694453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9870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384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4664"/>
            <a:ext cx="384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0" r="13007"/>
          <a:stretch/>
        </p:blipFill>
        <p:spPr>
          <a:xfrm>
            <a:off x="210457" y="3717032"/>
            <a:ext cx="4097088" cy="2768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1" r="16740"/>
          <a:stretch/>
        </p:blipFill>
        <p:spPr>
          <a:xfrm>
            <a:off x="4932040" y="3717032"/>
            <a:ext cx="3839999" cy="2768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360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4488749" cy="25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055" y="404664"/>
            <a:ext cx="3555333" cy="266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6"/>
          <a:stretch/>
        </p:blipFill>
        <p:spPr>
          <a:xfrm>
            <a:off x="444293" y="3140968"/>
            <a:ext cx="4512000" cy="32162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513" y="3518952"/>
            <a:ext cx="3744416" cy="2628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350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384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7950"/>
            <a:ext cx="384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4" y="3573016"/>
            <a:ext cx="384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84037"/>
            <a:ext cx="384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621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820639"/>
              </p:ext>
            </p:extLst>
          </p:nvPr>
        </p:nvGraphicFramePr>
        <p:xfrm>
          <a:off x="972344" y="476672"/>
          <a:ext cx="7199313" cy="54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Слайд" r:id="rId4" imgW="4570541" imgH="3427323" progId="PowerPoint.Slide.12">
                  <p:embed/>
                </p:oleObj>
              </mc:Choice>
              <mc:Fallback>
                <p:oleObj name="Слайд" r:id="rId4" imgW="4570541" imgH="3427323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2344" y="476672"/>
                        <a:ext cx="7199313" cy="540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045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36712"/>
            <a:ext cx="6307469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565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8"/>
          <a:stretch/>
        </p:blipFill>
        <p:spPr>
          <a:xfrm rot="5400000">
            <a:off x="6282705" y="4109216"/>
            <a:ext cx="2987116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96201"/>
            <a:ext cx="4138983" cy="26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50" y="3551658"/>
            <a:ext cx="4427984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7210"/>
          <a:stretch/>
        </p:blipFill>
        <p:spPr>
          <a:xfrm rot="5400000">
            <a:off x="4240594" y="4120446"/>
            <a:ext cx="2966859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C:\Users\Антон\Desktop\Новая папка (6)\IMG_37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4073"/>
            <a:ext cx="3572161" cy="26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38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3672408"/>
          </a:xfrm>
        </p:spPr>
        <p:txBody>
          <a:bodyPr>
            <a:no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«Человеку никак нельзя жить без Родины, как нельзя жить без сердца»</a:t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                                          </a:t>
            </a:r>
            <a:r>
              <a:rPr lang="ru-RU" sz="1800" dirty="0" smtClean="0"/>
              <a:t>К. Паустовский</a:t>
            </a:r>
            <a:r>
              <a:rPr lang="ru-RU" sz="3600" dirty="0" smtClean="0"/>
              <a:t> </a:t>
            </a:r>
            <a:br>
              <a:rPr lang="ru-RU" sz="3600" dirty="0" smtClean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1649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7830000" cy="52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810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080" y="188640"/>
            <a:ext cx="8229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>Взаимосвязь  участников педагогического процесса</a:t>
            </a:r>
            <a:endParaRPr lang="ru-RU" sz="3100" dirty="0"/>
          </a:p>
        </p:txBody>
      </p:sp>
      <p:sp>
        <p:nvSpPr>
          <p:cNvPr id="3" name="Овал 2"/>
          <p:cNvSpPr/>
          <p:nvPr/>
        </p:nvSpPr>
        <p:spPr>
          <a:xfrm>
            <a:off x="683568" y="1931098"/>
            <a:ext cx="2160000" cy="2880000"/>
          </a:xfrm>
          <a:prstGeom prst="ellipse">
            <a:avLst/>
          </a:prstGeom>
          <a:ln>
            <a:solidFill>
              <a:srgbClr val="00B05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логопед</a:t>
            </a:r>
          </a:p>
        </p:txBody>
      </p:sp>
      <p:sp>
        <p:nvSpPr>
          <p:cNvPr id="4" name="Овал 3"/>
          <p:cNvSpPr/>
          <p:nvPr/>
        </p:nvSpPr>
        <p:spPr>
          <a:xfrm>
            <a:off x="3491880" y="1947055"/>
            <a:ext cx="2160000" cy="2880000"/>
          </a:xfrm>
          <a:prstGeom prst="ellipse">
            <a:avLst/>
          </a:prstGeom>
          <a:ln>
            <a:solidFill>
              <a:srgbClr val="00B05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rgbClr val="002060"/>
                </a:solidFill>
              </a:rPr>
              <a:t>воспита-тели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372200" y="1931098"/>
            <a:ext cx="2160000" cy="2880000"/>
          </a:xfrm>
          <a:prstGeom prst="ellipse">
            <a:avLst/>
          </a:prstGeom>
          <a:ln>
            <a:solidFill>
              <a:srgbClr val="00B05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rgbClr val="002060"/>
                </a:solidFill>
              </a:rPr>
              <a:t>родители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2806215" y="3144739"/>
            <a:ext cx="720080" cy="4846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5640773" y="3087608"/>
            <a:ext cx="792328" cy="4846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71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331640" y="836712"/>
            <a:ext cx="7344816" cy="475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65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</a:t>
            </a:r>
            <a:r>
              <a:rPr lang="ru-RU" sz="565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внимание</a:t>
            </a:r>
            <a:endParaRPr lang="ru-RU" sz="565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7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Творческая группа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22" y="1556792"/>
            <a:ext cx="7075156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2030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0155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Лексический план</a:t>
            </a:r>
            <a:br>
              <a:rPr lang="ru-RU" sz="4400" dirty="0" smtClean="0"/>
            </a:br>
            <a:r>
              <a:rPr lang="ru-RU" sz="3100" dirty="0" smtClean="0"/>
              <a:t>(блочный)</a:t>
            </a:r>
            <a:endParaRPr lang="ru-RU" sz="3100" dirty="0"/>
          </a:p>
        </p:txBody>
      </p:sp>
      <p:sp>
        <p:nvSpPr>
          <p:cNvPr id="3" name="Овал 2"/>
          <p:cNvSpPr/>
          <p:nvPr/>
        </p:nvSpPr>
        <p:spPr>
          <a:xfrm>
            <a:off x="683568" y="1931098"/>
            <a:ext cx="2160000" cy="3600000"/>
          </a:xfrm>
          <a:prstGeom prst="ellipse">
            <a:avLst/>
          </a:prstGeom>
          <a:ln>
            <a:solidFill>
              <a:srgbClr val="00B05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1 блок</a:t>
            </a:r>
          </a:p>
          <a:p>
            <a:pPr algn="ctr"/>
            <a:r>
              <a:rPr lang="ru-RU" sz="2600" dirty="0" smtClean="0">
                <a:solidFill>
                  <a:srgbClr val="0070C0"/>
                </a:solidFill>
              </a:rPr>
              <a:t>Природа родного края</a:t>
            </a:r>
            <a:endParaRPr lang="ru-RU" sz="2600" dirty="0">
              <a:solidFill>
                <a:srgbClr val="0070C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491880" y="1947055"/>
            <a:ext cx="2160000" cy="3600000"/>
          </a:xfrm>
          <a:prstGeom prst="ellipse">
            <a:avLst/>
          </a:prstGeom>
          <a:ln>
            <a:solidFill>
              <a:srgbClr val="00B05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2</a:t>
            </a:r>
            <a:r>
              <a:rPr lang="ru-RU" sz="3600" dirty="0" smtClean="0">
                <a:solidFill>
                  <a:srgbClr val="002060"/>
                </a:solidFill>
              </a:rPr>
              <a:t> блок</a:t>
            </a:r>
            <a:endParaRPr lang="ru-RU" sz="2400" dirty="0" smtClean="0">
              <a:solidFill>
                <a:srgbClr val="0070C0"/>
              </a:solidFill>
            </a:endParaRPr>
          </a:p>
          <a:p>
            <a:pPr algn="ctr"/>
            <a:r>
              <a:rPr lang="ru-RU" sz="2600" dirty="0" smtClean="0">
                <a:solidFill>
                  <a:srgbClr val="0070C0"/>
                </a:solidFill>
              </a:rPr>
              <a:t>Моя Родина</a:t>
            </a:r>
            <a:endParaRPr lang="ru-RU" sz="2600" dirty="0" smtClean="0">
              <a:solidFill>
                <a:srgbClr val="00206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372200" y="1931098"/>
            <a:ext cx="2160000" cy="3600000"/>
          </a:xfrm>
          <a:prstGeom prst="ellipse">
            <a:avLst/>
          </a:prstGeom>
          <a:ln>
            <a:solidFill>
              <a:srgbClr val="00B05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3 блок</a:t>
            </a:r>
          </a:p>
          <a:p>
            <a:pPr algn="ctr"/>
            <a:r>
              <a:rPr lang="ru-RU" sz="2600" dirty="0" smtClean="0">
                <a:solidFill>
                  <a:srgbClr val="0070C0"/>
                </a:solidFill>
              </a:rPr>
              <a:t>История семьи</a:t>
            </a:r>
            <a:endParaRPr lang="ru-RU" sz="2600" dirty="0">
              <a:solidFill>
                <a:srgbClr val="0070C0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2806215" y="3504739"/>
            <a:ext cx="720080" cy="4846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5651880" y="3488782"/>
            <a:ext cx="792328" cy="4846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22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Природа родного края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2304256" cy="235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628800"/>
            <a:ext cx="3507253" cy="23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080"/>
            <a:ext cx="2880320" cy="226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45" y="4117978"/>
            <a:ext cx="2928000" cy="226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02" y="1628800"/>
            <a:ext cx="232200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8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Моя Родина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546785"/>
            <a:ext cx="3090267" cy="23091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48" y="4293096"/>
            <a:ext cx="3072000" cy="230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293096"/>
            <a:ext cx="3090267" cy="2304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46785"/>
            <a:ext cx="3830872" cy="238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07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История семьи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77072"/>
            <a:ext cx="3437581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76900"/>
            <a:ext cx="3431268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9"/>
          <a:stretch/>
        </p:blipFill>
        <p:spPr>
          <a:xfrm>
            <a:off x="4893501" y="1491099"/>
            <a:ext cx="3404112" cy="231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77072"/>
            <a:ext cx="3431266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9712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611560" y="2114053"/>
            <a:ext cx="3240000" cy="1620000"/>
          </a:xfrm>
          <a:prstGeom prst="ellipse">
            <a:avLst/>
          </a:prstGeom>
          <a:ln w="76200">
            <a:solidFill>
              <a:srgbClr val="92D05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логопед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5364088" y="2153883"/>
            <a:ext cx="3240000" cy="1620000"/>
          </a:xfrm>
          <a:prstGeom prst="ellipse">
            <a:avLst/>
          </a:prstGeom>
          <a:ln w="76200">
            <a:solidFill>
              <a:srgbClr val="92D05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3922147" y="2681737"/>
            <a:ext cx="1441941" cy="4846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07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9" y="620688"/>
            <a:ext cx="4809374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9" y="3717032"/>
            <a:ext cx="4809374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1568" y="2073060"/>
            <a:ext cx="5129999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040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1688</TotalTime>
  <Words>112</Words>
  <Application>Microsoft Office PowerPoint</Application>
  <PresentationFormat>Экран (4:3)</PresentationFormat>
  <Paragraphs>26</Paragraphs>
  <Slides>22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Литейная</vt:lpstr>
      <vt:lpstr>Слайд</vt:lpstr>
      <vt:lpstr>Взаимосвязь всех участников воспитательно-образовательного процесса в воспитании любви к семье, родному городу, стране у детей дошкольного возраста</vt:lpstr>
      <vt:lpstr>             «Человеку никак нельзя жить без Родины, как нельзя жить без сердца»                                            К. Паустовский  </vt:lpstr>
      <vt:lpstr>Творческая группа</vt:lpstr>
      <vt:lpstr>Лексический план (блочный)</vt:lpstr>
      <vt:lpstr>Природа родного края</vt:lpstr>
      <vt:lpstr>Моя Родина</vt:lpstr>
      <vt:lpstr>История семьи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Взаимосвязь  участников педагогического процесса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Взаимосвязь всех участников воспитательно-образовательного процесса в воспитании любви к семье, родному городу, стране у детей дошкольного возраста</dc:title>
  <dc:creator>Антон</dc:creator>
  <cp:keywords>для конкуса фестиваль</cp:keywords>
  <cp:lastModifiedBy>Антон</cp:lastModifiedBy>
  <cp:revision>52</cp:revision>
  <dcterms:created xsi:type="dcterms:W3CDTF">2012-01-16T22:36:41Z</dcterms:created>
  <dcterms:modified xsi:type="dcterms:W3CDTF">2012-01-21T19:58:29Z</dcterms:modified>
</cp:coreProperties>
</file>