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929368F-E6BA-412F-90C2-B46624789286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F8A0843-A259-4586-8953-235736BA2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818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8F69E-35DB-4DB2-B2E0-E19B5434AECE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698EE-3120-40E5-82EA-6820FB44D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606422"/>
      </p:ext>
    </p:extLst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F2B52-4A1D-4E21-BE12-F313A2161ACF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7C95-D376-4CCB-9E71-8212B11A06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876402"/>
      </p:ext>
    </p:extLst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572A0-E98A-40C1-9BC0-B33296DB804A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17C1-4623-4FDC-A9FD-B6DE20D5B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082283"/>
      </p:ext>
    </p:extLst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4CDE7-7608-46C8-B9FD-4EB9A558ACED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68EDC-FA2D-4ACE-B473-F33FDDDBB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20166"/>
      </p:ext>
    </p:extLst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86CC6-2BC9-40A8-9D6F-235781C7C267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3F1F-B5C4-4A05-999C-2DAEE87A7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581208"/>
      </p:ext>
    </p:extLst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3AE38-035E-4A2B-B5D1-F594D1FF716E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16E25-2866-41F1-9277-3AF531914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43508"/>
      </p:ext>
    </p:extLst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410AC-CA0A-407F-A992-E05A30790417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D13E-6492-460E-9EA6-F8CD1EBD7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69790"/>
      </p:ext>
    </p:extLst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FD08-F980-481D-A6CA-1FF279F38452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AFB6F-3365-49B4-8306-6B7A9962D7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21469"/>
      </p:ext>
    </p:extLst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CA134-3A46-4FCD-A2CE-D8AE63AFE4AE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D185C-45CC-4761-BEC1-13AC643B8E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88270"/>
      </p:ext>
    </p:extLst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1C0C8-B9EE-4B70-AB0C-D5B6666B09E5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6D597-319D-4760-A970-EE1052B54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599533"/>
      </p:ext>
    </p:extLst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6660A-32E0-4B83-8A30-3E1D56DFD1BB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F8701-4B62-465E-9498-A780921D36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21645"/>
      </p:ext>
    </p:extLst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6DDED4-6566-4918-9266-B61E8F97214A}" type="datetimeFigureOut">
              <a:rPr lang="ru-RU"/>
              <a:pPr>
                <a:defRPr/>
              </a:pPr>
              <a:t>25.01.2012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EE2CE-7859-4920-84E3-C14FE4FBD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blue-eye-des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790825"/>
            <a:ext cx="6096000" cy="4067175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Тема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: «Глаз и зрение.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Формирование изображения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на сетчатке».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Выучить §20, заполнить таблицу.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332656"/>
            <a:ext cx="628967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Домашнее задание.</a:t>
            </a:r>
          </a:p>
        </p:txBody>
      </p:sp>
      <p:pic>
        <p:nvPicPr>
          <p:cNvPr id="6" name="Рисунок 5" descr="http://bio.1september.ru/2010/06/2_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96952"/>
            <a:ext cx="453650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76727" y="0"/>
            <a:ext cx="668324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Значение зрения.</a:t>
            </a:r>
          </a:p>
        </p:txBody>
      </p:sp>
      <p:pic>
        <p:nvPicPr>
          <p:cNvPr id="7" name="Рисунок 6" descr="0a1f4e9da02ea098aa055a276aa0978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3501008"/>
            <a:ext cx="9144001" cy="3356992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8" name="TextBox 7"/>
          <p:cNvSpPr txBox="1"/>
          <p:nvPr/>
        </p:nvSpPr>
        <p:spPr>
          <a:xfrm>
            <a:off x="395288" y="1125538"/>
            <a:ext cx="813752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Уникальность зрения в том, что оно позволяет опознавать предмет, определять его местоположение в пространстве и прослеживать перемещение, оценивать окружающую обстановку.  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1680" y="332656"/>
            <a:ext cx="5982921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Строение глаза.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1916113"/>
            <a:ext cx="7345363" cy="3170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Глаз состоит из: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глазного яблока;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- вспомогательного аппарата.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5123" name="Содержимое 3" descr="15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971600" y="0"/>
            <a:ext cx="7189662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Строение сетчатки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6148" name="Рисунок 6" descr="risunok14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52513"/>
            <a:ext cx="9144000" cy="580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914400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Оптическая система глаза.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341438"/>
            <a:ext cx="9144000" cy="1814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Роговица, передняя и задняя камеры, зрачок, хрусталик, стекловидное тело вместе образуют </a:t>
            </a:r>
            <a:r>
              <a:rPr lang="ru-RU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оптическую систему глаза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, через которую проходит свет, прежде чем попадает на сетчатку. </a:t>
            </a:r>
          </a:p>
        </p:txBody>
      </p:sp>
      <p:pic>
        <p:nvPicPr>
          <p:cNvPr id="7" name="Рисунок 6" descr="glaz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3055" y="3284984"/>
            <a:ext cx="3999929" cy="3024336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24300" y="3167063"/>
            <a:ext cx="5040313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Последовательность прохождения лучей через прозрачную среду глаза такова:</a:t>
            </a:r>
          </a:p>
          <a:p>
            <a:pPr algn="ctr">
              <a:defRPr/>
            </a:pPr>
            <a:r>
              <a:rPr lang="ru-RU" sz="2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луч света → роговица → передняя камера глаза → зрачок → задняя камера глаза → хрусталик → стекловидное тело → сетчатка.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332656"/>
            <a:ext cx="925099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Вспомогательный аппарат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484313"/>
            <a:ext cx="9144000" cy="3816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Вспомогательный аппарат состоит из защитных образований, слезного и двигательного аппарата.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Защитные образования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— брови, веки и ресницы.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Брови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предохраняют глаз от пота, стекающего со лба. 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Веки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— подвижные кожные складки. Находящиеся на их краях </a:t>
            </a:r>
            <a:r>
              <a:rPr lang="ru-RU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ресницы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защищают глаза от пыли, снега, дождя, яркого света.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3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Содержимое 5" descr="233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980728"/>
            <a:ext cx="9144000" cy="5877272"/>
          </a:xfrm>
          <a:effectLst>
            <a:softEdge rad="317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187624" y="0"/>
            <a:ext cx="6715621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Слезный аппарат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index0180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" y="0"/>
            <a:ext cx="914400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Двигательный аппарат</a:t>
            </a:r>
            <a:r>
              <a:rPr lang="ru-RU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.</a:t>
            </a:r>
          </a:p>
        </p:txBody>
      </p:sp>
      <p:pic>
        <p:nvPicPr>
          <p:cNvPr id="7" name="Рисунок 6" descr="go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9" y="836713"/>
            <a:ext cx="7776864" cy="6021287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195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Игорь</cp:lastModifiedBy>
  <cp:revision>22</cp:revision>
  <dcterms:created xsi:type="dcterms:W3CDTF">2011-11-19T16:18:02Z</dcterms:created>
  <dcterms:modified xsi:type="dcterms:W3CDTF">2012-01-25T05:33:19Z</dcterms:modified>
</cp:coreProperties>
</file>