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8172480" cy="2743218"/>
          </a:xfrm>
          <a:solidFill>
            <a:schemeClr val="accent5">
              <a:lumMod val="40000"/>
              <a:lumOff val="6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chilly" dir="t">
              <a:rot lat="0" lon="0" rev="2400000"/>
            </a:lightRig>
          </a:scene3d>
          <a:sp3d extrusionH="38100" contourW="127000">
            <a:bevelT/>
            <a:bevelB w="6350" h="6350"/>
          </a:sp3d>
        </p:spPr>
        <p:txBody>
          <a:bodyPr/>
          <a:lstStyle/>
          <a:p>
            <a:r>
              <a:rPr lang="ru-RU" dirty="0" smtClean="0"/>
              <a:t>Зимние явления природы.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ln w="5715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ru-RU" i="1" dirty="0" smtClean="0">
              <a:solidFill>
                <a:schemeClr val="tx2"/>
              </a:solidFill>
            </a:endParaRPr>
          </a:p>
          <a:p>
            <a:r>
              <a:rPr lang="ru-RU" sz="4400" i="1" dirty="0" smtClean="0">
                <a:solidFill>
                  <a:schemeClr val="tx2"/>
                </a:solidFill>
              </a:rPr>
              <a:t>Атмосферные </a:t>
            </a:r>
            <a:r>
              <a:rPr lang="ru-RU" sz="4400" i="1" dirty="0" smtClean="0">
                <a:solidFill>
                  <a:schemeClr val="tx2"/>
                </a:solidFill>
                <a:latin typeface="Times New Roman" pitchFamily="18" charset="0"/>
              </a:rPr>
              <a:t>осадки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274786"/>
          </a:xfrm>
          <a:solidFill>
            <a:schemeClr val="accent5">
              <a:lumMod val="40000"/>
              <a:lumOff val="60000"/>
            </a:schemeClr>
          </a:solidFill>
          <a:ln>
            <a:noFill/>
            <a:prstDash val="sysDot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Иней</a:t>
            </a:r>
            <a:endParaRPr lang="ru-RU" dirty="0"/>
          </a:p>
        </p:txBody>
      </p:sp>
      <p:pic>
        <p:nvPicPr>
          <p:cNvPr id="1026" name="Picture 2" descr="D:\Документы\Урок русского языка\ПРЕЗЕНТАЦИЯ К УРОКУ\0_2bc50_582bb039_XL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66424"/>
            <a:ext cx="8786874" cy="56445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071570"/>
          </a:xfrm>
          <a:solidFill>
            <a:schemeClr val="accent5">
              <a:lumMod val="40000"/>
              <a:lumOff val="60000"/>
            </a:schemeClr>
          </a:solidFill>
          <a:ln>
            <a:noFill/>
            <a:prstDash val="sysDot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Изморозь</a:t>
            </a:r>
            <a:endParaRPr lang="ru-RU" dirty="0"/>
          </a:p>
        </p:txBody>
      </p:sp>
      <p:pic>
        <p:nvPicPr>
          <p:cNvPr id="2050" name="Picture 2" descr="D:\Документы\Урок русского языка\ПРЕЗЕНТАЦИЯ К УРОКУ\3033318_large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33" y="1117885"/>
            <a:ext cx="8760085" cy="56822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Зимние явления природы.</vt:lpstr>
      <vt:lpstr>Иней</vt:lpstr>
      <vt:lpstr>Изморозь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Явления природы зимой.</dc:title>
  <cp:lastModifiedBy>Admin</cp:lastModifiedBy>
  <cp:revision>17</cp:revision>
  <dcterms:modified xsi:type="dcterms:W3CDTF">2012-02-05T00:36:43Z</dcterms:modified>
</cp:coreProperties>
</file>